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7" r:id="rId4"/>
    <p:sldId id="267" r:id="rId5"/>
    <p:sldId id="260" r:id="rId6"/>
    <p:sldId id="262" r:id="rId7"/>
    <p:sldId id="261" r:id="rId8"/>
    <p:sldId id="264" r:id="rId9"/>
    <p:sldId id="266" r:id="rId10"/>
    <p:sldId id="265" r:id="rId11"/>
    <p:sldId id="263" r:id="rId12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51"/>
    <p:restoredTop sz="94694"/>
  </p:normalViewPr>
  <p:slideViewPr>
    <p:cSldViewPr snapToGrid="0" snapToObjects="1">
      <p:cViewPr varScale="1">
        <p:scale>
          <a:sx n="91" d="100"/>
          <a:sy n="91" d="100"/>
        </p:scale>
        <p:origin x="200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hyperlink" Target="https://github.com/ShuyanWang1996/CSYE7200project" TargetMode="Externa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5" Type="http://schemas.openxmlformats.org/officeDocument/2006/relationships/hyperlink" Target="https://github.com/ShuyanWang1996/CSYE7200project" TargetMode="External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597D8A-2BD5-0D4D-92FD-A7E68058D164}" type="doc">
      <dgm:prSet loTypeId="urn:microsoft.com/office/officeart/2005/8/layout/hProcess11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E048DED-BCE5-A840-AE02-1C940AF702EF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Set</a:t>
          </a:r>
          <a:r>
            <a:rPr lang="zh-CN" dirty="0">
              <a:solidFill>
                <a:schemeClr val="bg1"/>
              </a:solidFill>
            </a:rPr>
            <a:t> </a:t>
          </a:r>
          <a:r>
            <a:rPr lang="en-US" dirty="0">
              <a:solidFill>
                <a:schemeClr val="bg1"/>
              </a:solidFill>
            </a:rPr>
            <a:t>up</a:t>
          </a:r>
          <a:r>
            <a:rPr lang="zh-CN" dirty="0">
              <a:solidFill>
                <a:schemeClr val="bg1"/>
              </a:solidFill>
            </a:rPr>
            <a:t> </a:t>
          </a:r>
          <a:r>
            <a:rPr lang="en-US" dirty="0">
              <a:solidFill>
                <a:schemeClr val="bg1"/>
              </a:solidFill>
            </a:rPr>
            <a:t>cloud</a:t>
          </a:r>
          <a:r>
            <a:rPr lang="zh-CN" dirty="0">
              <a:solidFill>
                <a:schemeClr val="bg1"/>
              </a:solidFill>
            </a:rPr>
            <a:t> </a:t>
          </a:r>
          <a:r>
            <a:rPr lang="en-US" dirty="0">
              <a:solidFill>
                <a:schemeClr val="bg1"/>
              </a:solidFill>
            </a:rPr>
            <a:t>server</a:t>
          </a:r>
          <a:endParaRPr lang="en-CN" dirty="0">
            <a:solidFill>
              <a:schemeClr val="bg1"/>
            </a:solidFill>
          </a:endParaRPr>
        </a:p>
      </dgm:t>
    </dgm:pt>
    <dgm:pt modelId="{12FD09A6-1615-AB41-849A-A9E1DED104FD}" type="parTrans" cxnId="{C2B681D7-4D7F-EF41-B790-05DA7489A859}">
      <dgm:prSet/>
      <dgm:spPr/>
      <dgm:t>
        <a:bodyPr/>
        <a:lstStyle/>
        <a:p>
          <a:endParaRPr lang="en-US"/>
        </a:p>
      </dgm:t>
    </dgm:pt>
    <dgm:pt modelId="{80559E83-76AF-8B4E-A4A7-8C051605E1FD}" type="sibTrans" cxnId="{C2B681D7-4D7F-EF41-B790-05DA7489A859}">
      <dgm:prSet/>
      <dgm:spPr/>
      <dgm:t>
        <a:bodyPr/>
        <a:lstStyle/>
        <a:p>
          <a:endParaRPr lang="en-US"/>
        </a:p>
      </dgm:t>
    </dgm:pt>
    <dgm:pt modelId="{757A0197-0B56-F440-8104-8A1C165DB53E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Extract</a:t>
          </a:r>
          <a:r>
            <a:rPr lang="en-US" altLang="zh-CN" dirty="0">
              <a:solidFill>
                <a:schemeClr val="bg1"/>
              </a:solidFill>
            </a:rPr>
            <a:t>,</a:t>
          </a:r>
        </a:p>
        <a:p>
          <a:r>
            <a:rPr lang="en-US" altLang="zh-CN" dirty="0">
              <a:solidFill>
                <a:schemeClr val="bg1"/>
              </a:solidFill>
            </a:rPr>
            <a:t>Transform,</a:t>
          </a:r>
        </a:p>
        <a:p>
          <a:r>
            <a:rPr lang="en-US" altLang="zh-CN" dirty="0">
              <a:solidFill>
                <a:schemeClr val="bg1"/>
              </a:solidFill>
            </a:rPr>
            <a:t>&amp;</a:t>
          </a:r>
          <a:r>
            <a:rPr lang="zh-CN" altLang="en-US" dirty="0">
              <a:solidFill>
                <a:schemeClr val="bg1"/>
              </a:solidFill>
            </a:rPr>
            <a:t> </a:t>
          </a:r>
          <a:r>
            <a:rPr lang="en-US" altLang="zh-CN" dirty="0">
              <a:solidFill>
                <a:schemeClr val="bg1"/>
              </a:solidFill>
            </a:rPr>
            <a:t>Load</a:t>
          </a:r>
        </a:p>
      </dgm:t>
    </dgm:pt>
    <dgm:pt modelId="{F66F458C-5E8B-034B-83D7-57A16273EB96}" type="parTrans" cxnId="{572FE2F5-C297-9C40-9E29-63C527FD2F3A}">
      <dgm:prSet/>
      <dgm:spPr/>
      <dgm:t>
        <a:bodyPr/>
        <a:lstStyle/>
        <a:p>
          <a:endParaRPr lang="en-US"/>
        </a:p>
      </dgm:t>
    </dgm:pt>
    <dgm:pt modelId="{73DE9F1F-8E65-234C-9A06-0E3F36AD9B1D}" type="sibTrans" cxnId="{572FE2F5-C297-9C40-9E29-63C527FD2F3A}">
      <dgm:prSet/>
      <dgm:spPr/>
      <dgm:t>
        <a:bodyPr/>
        <a:lstStyle/>
        <a:p>
          <a:endParaRPr lang="en-US"/>
        </a:p>
      </dgm:t>
    </dgm:pt>
    <dgm:pt modelId="{A35191A3-A732-B74F-8A39-2A17157F20A5}">
      <dgm:prSet/>
      <dgm:spPr/>
      <dgm:t>
        <a:bodyPr/>
        <a:lstStyle/>
        <a:p>
          <a:r>
            <a:rPr lang="en-US" altLang="zh-CN" dirty="0">
              <a:solidFill>
                <a:schemeClr val="bg1"/>
              </a:solidFill>
            </a:rPr>
            <a:t>Analyze</a:t>
          </a:r>
          <a:endParaRPr lang="en-CN" dirty="0">
            <a:solidFill>
              <a:schemeClr val="bg1"/>
            </a:solidFill>
          </a:endParaRPr>
        </a:p>
      </dgm:t>
    </dgm:pt>
    <dgm:pt modelId="{45F2C24D-9FC0-F546-A675-5B871999772F}" type="parTrans" cxnId="{79ADB796-DDB6-3D45-A52B-F65BC384915E}">
      <dgm:prSet/>
      <dgm:spPr/>
      <dgm:t>
        <a:bodyPr/>
        <a:lstStyle/>
        <a:p>
          <a:endParaRPr lang="en-US"/>
        </a:p>
      </dgm:t>
    </dgm:pt>
    <dgm:pt modelId="{0112B8A3-DD91-B542-AB60-0D72EA1D7384}" type="sibTrans" cxnId="{79ADB796-DDB6-3D45-A52B-F65BC384915E}">
      <dgm:prSet/>
      <dgm:spPr/>
      <dgm:t>
        <a:bodyPr/>
        <a:lstStyle/>
        <a:p>
          <a:endParaRPr lang="en-US"/>
        </a:p>
      </dgm:t>
    </dgm:pt>
    <dgm:pt modelId="{158163C6-BCCD-6C42-87DD-A49405457AB7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Validate</a:t>
          </a:r>
          <a:r>
            <a:rPr lang="zh-CN" dirty="0">
              <a:solidFill>
                <a:schemeClr val="bg1"/>
              </a:solidFill>
            </a:rPr>
            <a:t> </a:t>
          </a:r>
          <a:r>
            <a:rPr lang="en-US" dirty="0">
              <a:solidFill>
                <a:schemeClr val="bg1"/>
              </a:solidFill>
            </a:rPr>
            <a:t>&amp;</a:t>
          </a:r>
          <a:r>
            <a:rPr lang="zh-CN" dirty="0">
              <a:solidFill>
                <a:schemeClr val="bg1"/>
              </a:solidFill>
            </a:rPr>
            <a:t> </a:t>
          </a:r>
          <a:r>
            <a:rPr lang="en-US" dirty="0">
              <a:solidFill>
                <a:schemeClr val="bg1"/>
              </a:solidFill>
            </a:rPr>
            <a:t>Write</a:t>
          </a:r>
          <a:r>
            <a:rPr lang="zh-CN" dirty="0">
              <a:solidFill>
                <a:schemeClr val="bg1"/>
              </a:solidFill>
            </a:rPr>
            <a:t> </a:t>
          </a:r>
          <a:r>
            <a:rPr lang="en-US" dirty="0">
              <a:solidFill>
                <a:schemeClr val="bg1"/>
              </a:solidFill>
            </a:rPr>
            <a:t>report</a:t>
          </a:r>
          <a:endParaRPr lang="en-CN" dirty="0">
            <a:solidFill>
              <a:schemeClr val="bg1"/>
            </a:solidFill>
          </a:endParaRPr>
        </a:p>
      </dgm:t>
    </dgm:pt>
    <dgm:pt modelId="{A411DD71-7426-984B-A686-02EEF7A1347F}" type="parTrans" cxnId="{79D774D5-2982-1448-A885-B48BA3685FDE}">
      <dgm:prSet/>
      <dgm:spPr/>
      <dgm:t>
        <a:bodyPr/>
        <a:lstStyle/>
        <a:p>
          <a:endParaRPr lang="en-US"/>
        </a:p>
      </dgm:t>
    </dgm:pt>
    <dgm:pt modelId="{34ADC7FD-6CAC-584A-87AB-0B09A2AF733A}" type="sibTrans" cxnId="{79D774D5-2982-1448-A885-B48BA3685FDE}">
      <dgm:prSet/>
      <dgm:spPr/>
      <dgm:t>
        <a:bodyPr/>
        <a:lstStyle/>
        <a:p>
          <a:endParaRPr lang="en-US"/>
        </a:p>
      </dgm:t>
    </dgm:pt>
    <dgm:pt modelId="{50E93003-204C-BE4C-B90B-CC48C468567D}" type="pres">
      <dgm:prSet presAssocID="{C7597D8A-2BD5-0D4D-92FD-A7E68058D164}" presName="Name0" presStyleCnt="0">
        <dgm:presLayoutVars>
          <dgm:dir/>
          <dgm:resizeHandles val="exact"/>
        </dgm:presLayoutVars>
      </dgm:prSet>
      <dgm:spPr/>
    </dgm:pt>
    <dgm:pt modelId="{D45F63D7-4EEA-A94B-85D9-8D77C2E07D42}" type="pres">
      <dgm:prSet presAssocID="{C7597D8A-2BD5-0D4D-92FD-A7E68058D164}" presName="arrow" presStyleLbl="bgShp" presStyleIdx="0" presStyleCnt="1"/>
      <dgm:spPr/>
    </dgm:pt>
    <dgm:pt modelId="{DA4A1C47-8BD6-934D-81CC-A083474683DB}" type="pres">
      <dgm:prSet presAssocID="{C7597D8A-2BD5-0D4D-92FD-A7E68058D164}" presName="points" presStyleCnt="0"/>
      <dgm:spPr/>
    </dgm:pt>
    <dgm:pt modelId="{601D1B0B-A33D-2849-B093-2150C5941349}" type="pres">
      <dgm:prSet presAssocID="{7E048DED-BCE5-A840-AE02-1C940AF702EF}" presName="compositeA" presStyleCnt="0"/>
      <dgm:spPr/>
    </dgm:pt>
    <dgm:pt modelId="{B7B73064-8B42-654E-A171-3FF2EC804084}" type="pres">
      <dgm:prSet presAssocID="{7E048DED-BCE5-A840-AE02-1C940AF702EF}" presName="textA" presStyleLbl="revTx" presStyleIdx="0" presStyleCnt="4">
        <dgm:presLayoutVars>
          <dgm:bulletEnabled val="1"/>
        </dgm:presLayoutVars>
      </dgm:prSet>
      <dgm:spPr/>
    </dgm:pt>
    <dgm:pt modelId="{76B0774F-DE8E-8443-A3B2-C44D5D8E3225}" type="pres">
      <dgm:prSet presAssocID="{7E048DED-BCE5-A840-AE02-1C940AF702EF}" presName="circleA" presStyleLbl="node1" presStyleIdx="0" presStyleCnt="4"/>
      <dgm:spPr/>
    </dgm:pt>
    <dgm:pt modelId="{74076FA2-D7C0-B54E-8E51-3F329AFAA418}" type="pres">
      <dgm:prSet presAssocID="{7E048DED-BCE5-A840-AE02-1C940AF702EF}" presName="spaceA" presStyleCnt="0"/>
      <dgm:spPr/>
    </dgm:pt>
    <dgm:pt modelId="{B4417D1A-A10B-5048-BEBF-A3253CD2C979}" type="pres">
      <dgm:prSet presAssocID="{80559E83-76AF-8B4E-A4A7-8C051605E1FD}" presName="space" presStyleCnt="0"/>
      <dgm:spPr/>
    </dgm:pt>
    <dgm:pt modelId="{E15CDEAC-9E48-8447-8FD3-11F51FE95F60}" type="pres">
      <dgm:prSet presAssocID="{757A0197-0B56-F440-8104-8A1C165DB53E}" presName="compositeB" presStyleCnt="0"/>
      <dgm:spPr/>
    </dgm:pt>
    <dgm:pt modelId="{C901CDCD-9681-E04C-AC7F-04584D63DDBE}" type="pres">
      <dgm:prSet presAssocID="{757A0197-0B56-F440-8104-8A1C165DB53E}" presName="textB" presStyleLbl="revTx" presStyleIdx="1" presStyleCnt="4">
        <dgm:presLayoutVars>
          <dgm:bulletEnabled val="1"/>
        </dgm:presLayoutVars>
      </dgm:prSet>
      <dgm:spPr/>
    </dgm:pt>
    <dgm:pt modelId="{2B81F705-F107-BC42-9BD6-1DAC6BB182E1}" type="pres">
      <dgm:prSet presAssocID="{757A0197-0B56-F440-8104-8A1C165DB53E}" presName="circleB" presStyleLbl="node1" presStyleIdx="1" presStyleCnt="4"/>
      <dgm:spPr/>
    </dgm:pt>
    <dgm:pt modelId="{74AC9135-169C-3A4C-9208-04F9ABCDC6AE}" type="pres">
      <dgm:prSet presAssocID="{757A0197-0B56-F440-8104-8A1C165DB53E}" presName="spaceB" presStyleCnt="0"/>
      <dgm:spPr/>
    </dgm:pt>
    <dgm:pt modelId="{0D2785B4-46E0-A44C-8A56-02BD0A6E6DF5}" type="pres">
      <dgm:prSet presAssocID="{73DE9F1F-8E65-234C-9A06-0E3F36AD9B1D}" presName="space" presStyleCnt="0"/>
      <dgm:spPr/>
    </dgm:pt>
    <dgm:pt modelId="{DBB71ACF-23A0-5846-8664-CF94D11FE95B}" type="pres">
      <dgm:prSet presAssocID="{A35191A3-A732-B74F-8A39-2A17157F20A5}" presName="compositeA" presStyleCnt="0"/>
      <dgm:spPr/>
    </dgm:pt>
    <dgm:pt modelId="{743DD5B4-961B-4C41-96E4-D708D2CD5395}" type="pres">
      <dgm:prSet presAssocID="{A35191A3-A732-B74F-8A39-2A17157F20A5}" presName="textA" presStyleLbl="revTx" presStyleIdx="2" presStyleCnt="4">
        <dgm:presLayoutVars>
          <dgm:bulletEnabled val="1"/>
        </dgm:presLayoutVars>
      </dgm:prSet>
      <dgm:spPr/>
    </dgm:pt>
    <dgm:pt modelId="{0D301FD1-B1F2-BA48-A8ED-1E2242793D34}" type="pres">
      <dgm:prSet presAssocID="{A35191A3-A732-B74F-8A39-2A17157F20A5}" presName="circleA" presStyleLbl="node1" presStyleIdx="2" presStyleCnt="4"/>
      <dgm:spPr/>
    </dgm:pt>
    <dgm:pt modelId="{62389269-E0D0-C944-A20A-C31F82126534}" type="pres">
      <dgm:prSet presAssocID="{A35191A3-A732-B74F-8A39-2A17157F20A5}" presName="spaceA" presStyleCnt="0"/>
      <dgm:spPr/>
    </dgm:pt>
    <dgm:pt modelId="{5028E466-D080-874E-8D8D-31C38CB4C3ED}" type="pres">
      <dgm:prSet presAssocID="{0112B8A3-DD91-B542-AB60-0D72EA1D7384}" presName="space" presStyleCnt="0"/>
      <dgm:spPr/>
    </dgm:pt>
    <dgm:pt modelId="{52634DCE-7A24-9A44-83E7-4342CD6ABDC5}" type="pres">
      <dgm:prSet presAssocID="{158163C6-BCCD-6C42-87DD-A49405457AB7}" presName="compositeB" presStyleCnt="0"/>
      <dgm:spPr/>
    </dgm:pt>
    <dgm:pt modelId="{61586F2D-CD87-8949-9C80-C3877DA44EA8}" type="pres">
      <dgm:prSet presAssocID="{158163C6-BCCD-6C42-87DD-A49405457AB7}" presName="textB" presStyleLbl="revTx" presStyleIdx="3" presStyleCnt="4">
        <dgm:presLayoutVars>
          <dgm:bulletEnabled val="1"/>
        </dgm:presLayoutVars>
      </dgm:prSet>
      <dgm:spPr/>
    </dgm:pt>
    <dgm:pt modelId="{44D390B9-CD4F-8445-A1C6-D03F11670BD2}" type="pres">
      <dgm:prSet presAssocID="{158163C6-BCCD-6C42-87DD-A49405457AB7}" presName="circleB" presStyleLbl="node1" presStyleIdx="3" presStyleCnt="4"/>
      <dgm:spPr/>
    </dgm:pt>
    <dgm:pt modelId="{32F35820-FC5C-1842-966D-1A21984BF884}" type="pres">
      <dgm:prSet presAssocID="{158163C6-BCCD-6C42-87DD-A49405457AB7}" presName="spaceB" presStyleCnt="0"/>
      <dgm:spPr/>
    </dgm:pt>
  </dgm:ptLst>
  <dgm:cxnLst>
    <dgm:cxn modelId="{4A006D2B-ED42-4B4C-B3AA-06C8B3B3C399}" type="presOf" srcId="{A35191A3-A732-B74F-8A39-2A17157F20A5}" destId="{743DD5B4-961B-4C41-96E4-D708D2CD5395}" srcOrd="0" destOrd="0" presId="urn:microsoft.com/office/officeart/2005/8/layout/hProcess11"/>
    <dgm:cxn modelId="{00625A37-D592-4A48-837D-4374ED3BABAD}" type="presOf" srcId="{757A0197-0B56-F440-8104-8A1C165DB53E}" destId="{C901CDCD-9681-E04C-AC7F-04584D63DDBE}" srcOrd="0" destOrd="0" presId="urn:microsoft.com/office/officeart/2005/8/layout/hProcess11"/>
    <dgm:cxn modelId="{5AE4816C-A54C-8541-AF24-2AFEF2A154EF}" type="presOf" srcId="{7E048DED-BCE5-A840-AE02-1C940AF702EF}" destId="{B7B73064-8B42-654E-A171-3FF2EC804084}" srcOrd="0" destOrd="0" presId="urn:microsoft.com/office/officeart/2005/8/layout/hProcess11"/>
    <dgm:cxn modelId="{85632D80-EA22-924B-BCC4-512E389E9189}" type="presOf" srcId="{158163C6-BCCD-6C42-87DD-A49405457AB7}" destId="{61586F2D-CD87-8949-9C80-C3877DA44EA8}" srcOrd="0" destOrd="0" presId="urn:microsoft.com/office/officeart/2005/8/layout/hProcess11"/>
    <dgm:cxn modelId="{79ADB796-DDB6-3D45-A52B-F65BC384915E}" srcId="{C7597D8A-2BD5-0D4D-92FD-A7E68058D164}" destId="{A35191A3-A732-B74F-8A39-2A17157F20A5}" srcOrd="2" destOrd="0" parTransId="{45F2C24D-9FC0-F546-A675-5B871999772F}" sibTransId="{0112B8A3-DD91-B542-AB60-0D72EA1D7384}"/>
    <dgm:cxn modelId="{5A1B139C-68C1-6A4F-96C8-67A9CD1F2E74}" type="presOf" srcId="{C7597D8A-2BD5-0D4D-92FD-A7E68058D164}" destId="{50E93003-204C-BE4C-B90B-CC48C468567D}" srcOrd="0" destOrd="0" presId="urn:microsoft.com/office/officeart/2005/8/layout/hProcess11"/>
    <dgm:cxn modelId="{79D774D5-2982-1448-A885-B48BA3685FDE}" srcId="{C7597D8A-2BD5-0D4D-92FD-A7E68058D164}" destId="{158163C6-BCCD-6C42-87DD-A49405457AB7}" srcOrd="3" destOrd="0" parTransId="{A411DD71-7426-984B-A686-02EEF7A1347F}" sibTransId="{34ADC7FD-6CAC-584A-87AB-0B09A2AF733A}"/>
    <dgm:cxn modelId="{C2B681D7-4D7F-EF41-B790-05DA7489A859}" srcId="{C7597D8A-2BD5-0D4D-92FD-A7E68058D164}" destId="{7E048DED-BCE5-A840-AE02-1C940AF702EF}" srcOrd="0" destOrd="0" parTransId="{12FD09A6-1615-AB41-849A-A9E1DED104FD}" sibTransId="{80559E83-76AF-8B4E-A4A7-8C051605E1FD}"/>
    <dgm:cxn modelId="{572FE2F5-C297-9C40-9E29-63C527FD2F3A}" srcId="{C7597D8A-2BD5-0D4D-92FD-A7E68058D164}" destId="{757A0197-0B56-F440-8104-8A1C165DB53E}" srcOrd="1" destOrd="0" parTransId="{F66F458C-5E8B-034B-83D7-57A16273EB96}" sibTransId="{73DE9F1F-8E65-234C-9A06-0E3F36AD9B1D}"/>
    <dgm:cxn modelId="{8B42062E-08FB-8D4B-97D5-A15390C13850}" type="presParOf" srcId="{50E93003-204C-BE4C-B90B-CC48C468567D}" destId="{D45F63D7-4EEA-A94B-85D9-8D77C2E07D42}" srcOrd="0" destOrd="0" presId="urn:microsoft.com/office/officeart/2005/8/layout/hProcess11"/>
    <dgm:cxn modelId="{9B4210B2-5184-2B44-82F5-5EA12F0B470B}" type="presParOf" srcId="{50E93003-204C-BE4C-B90B-CC48C468567D}" destId="{DA4A1C47-8BD6-934D-81CC-A083474683DB}" srcOrd="1" destOrd="0" presId="urn:microsoft.com/office/officeart/2005/8/layout/hProcess11"/>
    <dgm:cxn modelId="{5E939DBC-5929-034C-A03C-75B40C1A3AB9}" type="presParOf" srcId="{DA4A1C47-8BD6-934D-81CC-A083474683DB}" destId="{601D1B0B-A33D-2849-B093-2150C5941349}" srcOrd="0" destOrd="0" presId="urn:microsoft.com/office/officeart/2005/8/layout/hProcess11"/>
    <dgm:cxn modelId="{4AD8C304-C074-E24E-B0D8-6D75075B6E6F}" type="presParOf" srcId="{601D1B0B-A33D-2849-B093-2150C5941349}" destId="{B7B73064-8B42-654E-A171-3FF2EC804084}" srcOrd="0" destOrd="0" presId="urn:microsoft.com/office/officeart/2005/8/layout/hProcess11"/>
    <dgm:cxn modelId="{D5F721DE-D0C6-8B4D-8D23-BB48EBD5996B}" type="presParOf" srcId="{601D1B0B-A33D-2849-B093-2150C5941349}" destId="{76B0774F-DE8E-8443-A3B2-C44D5D8E3225}" srcOrd="1" destOrd="0" presId="urn:microsoft.com/office/officeart/2005/8/layout/hProcess11"/>
    <dgm:cxn modelId="{4CC48E06-703D-C444-BB4F-B8C17D60B304}" type="presParOf" srcId="{601D1B0B-A33D-2849-B093-2150C5941349}" destId="{74076FA2-D7C0-B54E-8E51-3F329AFAA418}" srcOrd="2" destOrd="0" presId="urn:microsoft.com/office/officeart/2005/8/layout/hProcess11"/>
    <dgm:cxn modelId="{D45C07AE-8D7E-3642-B26F-6515BFC24C00}" type="presParOf" srcId="{DA4A1C47-8BD6-934D-81CC-A083474683DB}" destId="{B4417D1A-A10B-5048-BEBF-A3253CD2C979}" srcOrd="1" destOrd="0" presId="urn:microsoft.com/office/officeart/2005/8/layout/hProcess11"/>
    <dgm:cxn modelId="{492B2BBF-6FB2-0D45-BE30-CCA3846E79C8}" type="presParOf" srcId="{DA4A1C47-8BD6-934D-81CC-A083474683DB}" destId="{E15CDEAC-9E48-8447-8FD3-11F51FE95F60}" srcOrd="2" destOrd="0" presId="urn:microsoft.com/office/officeart/2005/8/layout/hProcess11"/>
    <dgm:cxn modelId="{E96B4083-4A9D-A742-B34E-8098C26C89AE}" type="presParOf" srcId="{E15CDEAC-9E48-8447-8FD3-11F51FE95F60}" destId="{C901CDCD-9681-E04C-AC7F-04584D63DDBE}" srcOrd="0" destOrd="0" presId="urn:microsoft.com/office/officeart/2005/8/layout/hProcess11"/>
    <dgm:cxn modelId="{58FE308B-3E51-3143-80D9-213725BCB962}" type="presParOf" srcId="{E15CDEAC-9E48-8447-8FD3-11F51FE95F60}" destId="{2B81F705-F107-BC42-9BD6-1DAC6BB182E1}" srcOrd="1" destOrd="0" presId="urn:microsoft.com/office/officeart/2005/8/layout/hProcess11"/>
    <dgm:cxn modelId="{3645FBDD-0B0F-074E-8379-8ADC7AFB5FB8}" type="presParOf" srcId="{E15CDEAC-9E48-8447-8FD3-11F51FE95F60}" destId="{74AC9135-169C-3A4C-9208-04F9ABCDC6AE}" srcOrd="2" destOrd="0" presId="urn:microsoft.com/office/officeart/2005/8/layout/hProcess11"/>
    <dgm:cxn modelId="{F80E0E34-1BBB-4440-91D4-8F33AFCE37F0}" type="presParOf" srcId="{DA4A1C47-8BD6-934D-81CC-A083474683DB}" destId="{0D2785B4-46E0-A44C-8A56-02BD0A6E6DF5}" srcOrd="3" destOrd="0" presId="urn:microsoft.com/office/officeart/2005/8/layout/hProcess11"/>
    <dgm:cxn modelId="{BCDB8910-DCB9-BC41-86FA-4EE659979C4C}" type="presParOf" srcId="{DA4A1C47-8BD6-934D-81CC-A083474683DB}" destId="{DBB71ACF-23A0-5846-8664-CF94D11FE95B}" srcOrd="4" destOrd="0" presId="urn:microsoft.com/office/officeart/2005/8/layout/hProcess11"/>
    <dgm:cxn modelId="{3BAA7A1B-508F-7F48-B9BD-B08C200B5D1C}" type="presParOf" srcId="{DBB71ACF-23A0-5846-8664-CF94D11FE95B}" destId="{743DD5B4-961B-4C41-96E4-D708D2CD5395}" srcOrd="0" destOrd="0" presId="urn:microsoft.com/office/officeart/2005/8/layout/hProcess11"/>
    <dgm:cxn modelId="{496FBF2E-08D2-BE46-88EC-0ABDC369E307}" type="presParOf" srcId="{DBB71ACF-23A0-5846-8664-CF94D11FE95B}" destId="{0D301FD1-B1F2-BA48-A8ED-1E2242793D34}" srcOrd="1" destOrd="0" presId="urn:microsoft.com/office/officeart/2005/8/layout/hProcess11"/>
    <dgm:cxn modelId="{BE4E16AC-E388-8C48-8093-3631488B8B0C}" type="presParOf" srcId="{DBB71ACF-23A0-5846-8664-CF94D11FE95B}" destId="{62389269-E0D0-C944-A20A-C31F82126534}" srcOrd="2" destOrd="0" presId="urn:microsoft.com/office/officeart/2005/8/layout/hProcess11"/>
    <dgm:cxn modelId="{E8D1E864-F6FD-8C47-957A-B61956C648EC}" type="presParOf" srcId="{DA4A1C47-8BD6-934D-81CC-A083474683DB}" destId="{5028E466-D080-874E-8D8D-31C38CB4C3ED}" srcOrd="5" destOrd="0" presId="urn:microsoft.com/office/officeart/2005/8/layout/hProcess11"/>
    <dgm:cxn modelId="{C9887C93-3E5F-674C-A29C-A5B4558451F2}" type="presParOf" srcId="{DA4A1C47-8BD6-934D-81CC-A083474683DB}" destId="{52634DCE-7A24-9A44-83E7-4342CD6ABDC5}" srcOrd="6" destOrd="0" presId="urn:microsoft.com/office/officeart/2005/8/layout/hProcess11"/>
    <dgm:cxn modelId="{67708ED1-9BA7-514D-9756-8A785AAF75E1}" type="presParOf" srcId="{52634DCE-7A24-9A44-83E7-4342CD6ABDC5}" destId="{61586F2D-CD87-8949-9C80-C3877DA44EA8}" srcOrd="0" destOrd="0" presId="urn:microsoft.com/office/officeart/2005/8/layout/hProcess11"/>
    <dgm:cxn modelId="{40D0ABDA-A953-6F44-8650-C28136D275BB}" type="presParOf" srcId="{52634DCE-7A24-9A44-83E7-4342CD6ABDC5}" destId="{44D390B9-CD4F-8445-A1C6-D03F11670BD2}" srcOrd="1" destOrd="0" presId="urn:microsoft.com/office/officeart/2005/8/layout/hProcess11"/>
    <dgm:cxn modelId="{1A14ED7C-B99B-3346-B3D0-D1B7D9F3FC26}" type="presParOf" srcId="{52634DCE-7A24-9A44-83E7-4342CD6ABDC5}" destId="{32F35820-FC5C-1842-966D-1A21984BF884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1B85CA-1F29-4AFF-9D18-E4EC79DB3B0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179E2E14-D4B8-4542-8588-5F35A02873D4}">
      <dgm:prSet/>
      <dgm:spPr/>
      <dgm:t>
        <a:bodyPr/>
        <a:lstStyle/>
        <a:p>
          <a:r>
            <a:rPr lang="en-US" altLang="zh-CN" dirty="0"/>
            <a:t>Fully</a:t>
          </a:r>
          <a:r>
            <a:rPr lang="zh-CN" altLang="en-US" dirty="0"/>
            <a:t> </a:t>
          </a:r>
          <a:r>
            <a:rPr lang="en-US" dirty="0"/>
            <a:t>developed</a:t>
          </a:r>
          <a:r>
            <a:rPr lang="zh-CN" dirty="0"/>
            <a:t> </a:t>
          </a:r>
          <a:r>
            <a:rPr lang="en-US" dirty="0"/>
            <a:t>by</a:t>
          </a:r>
          <a:r>
            <a:rPr lang="zh-CN" dirty="0"/>
            <a:t> </a:t>
          </a:r>
          <a:r>
            <a:rPr lang="en-US" dirty="0"/>
            <a:t>Scala</a:t>
          </a:r>
        </a:p>
      </dgm:t>
    </dgm:pt>
    <dgm:pt modelId="{286EAD04-587A-4E36-8634-E21B01FD3E92}" type="parTrans" cxnId="{90154D7D-D070-49FA-A06E-548D55E52D83}">
      <dgm:prSet/>
      <dgm:spPr/>
      <dgm:t>
        <a:bodyPr/>
        <a:lstStyle/>
        <a:p>
          <a:endParaRPr lang="en-US"/>
        </a:p>
      </dgm:t>
    </dgm:pt>
    <dgm:pt modelId="{47C74BE8-ADB9-449B-9BBE-28EACD345372}" type="sibTrans" cxnId="{90154D7D-D070-49FA-A06E-548D55E52D83}">
      <dgm:prSet/>
      <dgm:spPr/>
      <dgm:t>
        <a:bodyPr/>
        <a:lstStyle/>
        <a:p>
          <a:endParaRPr lang="en-US"/>
        </a:p>
      </dgm:t>
    </dgm:pt>
    <dgm:pt modelId="{247483FF-F7C2-4748-84C0-C47D0F5578AE}">
      <dgm:prSet custT="1"/>
      <dgm:spPr/>
      <dgm:t>
        <a:bodyPr/>
        <a:lstStyle/>
        <a:p>
          <a:r>
            <a:rPr lang="en-US" sz="1800" dirty="0"/>
            <a:t>GitHub:</a:t>
          </a:r>
          <a:r>
            <a:rPr lang="zh-CN" sz="1800" dirty="0"/>
            <a:t> </a:t>
          </a:r>
          <a:r>
            <a:rPr lang="en-US" sz="1800" dirty="0">
              <a:hlinkClick xmlns:r="http://schemas.openxmlformats.org/officeDocument/2006/relationships" r:id="rId1"/>
            </a:rPr>
            <a:t>https://github.com/ShuyanWang1996/CSYE7200project</a:t>
          </a:r>
          <a:endParaRPr lang="en-US" sz="1800" dirty="0"/>
        </a:p>
      </dgm:t>
    </dgm:pt>
    <dgm:pt modelId="{483ADE88-5F12-42E6-9593-AC45EA755854}" type="parTrans" cxnId="{16FB52B9-9FED-4D8D-ADEF-CA5B68F221F6}">
      <dgm:prSet/>
      <dgm:spPr/>
      <dgm:t>
        <a:bodyPr/>
        <a:lstStyle/>
        <a:p>
          <a:endParaRPr lang="en-US"/>
        </a:p>
      </dgm:t>
    </dgm:pt>
    <dgm:pt modelId="{511868B1-6F67-4D63-A9E2-39EDAD251D34}" type="sibTrans" cxnId="{16FB52B9-9FED-4D8D-ADEF-CA5B68F221F6}">
      <dgm:prSet/>
      <dgm:spPr/>
      <dgm:t>
        <a:bodyPr/>
        <a:lstStyle/>
        <a:p>
          <a:endParaRPr lang="en-US"/>
        </a:p>
      </dgm:t>
    </dgm:pt>
    <dgm:pt modelId="{0A45E58A-C90F-4493-85D0-62AF82EF0576}" type="pres">
      <dgm:prSet presAssocID="{FA1B85CA-1F29-4AFF-9D18-E4EC79DB3B07}" presName="root" presStyleCnt="0">
        <dgm:presLayoutVars>
          <dgm:dir/>
          <dgm:resizeHandles val="exact"/>
        </dgm:presLayoutVars>
      </dgm:prSet>
      <dgm:spPr/>
    </dgm:pt>
    <dgm:pt modelId="{9C9E7DD7-7155-46A7-921C-92AEFC12D7DC}" type="pres">
      <dgm:prSet presAssocID="{179E2E14-D4B8-4542-8588-5F35A02873D4}" presName="compNode" presStyleCnt="0"/>
      <dgm:spPr/>
    </dgm:pt>
    <dgm:pt modelId="{F72E7B5A-FDAE-4CFC-A744-6FC421EBC2D9}" type="pres">
      <dgm:prSet presAssocID="{179E2E14-D4B8-4542-8588-5F35A02873D4}" presName="bgRect" presStyleLbl="bgShp" presStyleIdx="0" presStyleCnt="2"/>
      <dgm:spPr/>
    </dgm:pt>
    <dgm:pt modelId="{38DA33F0-9E83-41C6-9254-701A26EE7CC7}" type="pres">
      <dgm:prSet presAssocID="{179E2E14-D4B8-4542-8588-5F35A02873D4}" presName="iconRect" presStyleLbl="node1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mill"/>
        </a:ext>
      </dgm:extLst>
    </dgm:pt>
    <dgm:pt modelId="{F165BED8-CC73-47F2-99AD-4AC3ED488448}" type="pres">
      <dgm:prSet presAssocID="{179E2E14-D4B8-4542-8588-5F35A02873D4}" presName="spaceRect" presStyleCnt="0"/>
      <dgm:spPr/>
    </dgm:pt>
    <dgm:pt modelId="{8B08202C-E328-47B6-ACE8-B62D154B4269}" type="pres">
      <dgm:prSet presAssocID="{179E2E14-D4B8-4542-8588-5F35A02873D4}" presName="parTx" presStyleLbl="revTx" presStyleIdx="0" presStyleCnt="2">
        <dgm:presLayoutVars>
          <dgm:chMax val="0"/>
          <dgm:chPref val="0"/>
        </dgm:presLayoutVars>
      </dgm:prSet>
      <dgm:spPr/>
    </dgm:pt>
    <dgm:pt modelId="{A4F3979A-C6EF-4A14-817D-4D840CF4DAC8}" type="pres">
      <dgm:prSet presAssocID="{47C74BE8-ADB9-449B-9BBE-28EACD345372}" presName="sibTrans" presStyleCnt="0"/>
      <dgm:spPr/>
    </dgm:pt>
    <dgm:pt modelId="{D3386257-A45A-4752-A306-ECD8519BF1AA}" type="pres">
      <dgm:prSet presAssocID="{247483FF-F7C2-4748-84C0-C47D0F5578AE}" presName="compNode" presStyleCnt="0"/>
      <dgm:spPr/>
    </dgm:pt>
    <dgm:pt modelId="{AD8B8439-E93B-4CC4-BF4A-78DC1018C81D}" type="pres">
      <dgm:prSet presAssocID="{247483FF-F7C2-4748-84C0-C47D0F5578AE}" presName="bgRect" presStyleLbl="bgShp" presStyleIdx="1" presStyleCnt="2"/>
      <dgm:spPr/>
    </dgm:pt>
    <dgm:pt modelId="{0F3F690B-48CA-4279-B73B-8675F8A8E039}" type="pres">
      <dgm:prSet presAssocID="{247483FF-F7C2-4748-84C0-C47D0F5578AE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F72610C8-1BBA-4317-B00A-C9EC48FAD574}" type="pres">
      <dgm:prSet presAssocID="{247483FF-F7C2-4748-84C0-C47D0F5578AE}" presName="spaceRect" presStyleCnt="0"/>
      <dgm:spPr/>
    </dgm:pt>
    <dgm:pt modelId="{FDDD8DDF-73C6-4C56-9F40-7E7B52BC1A39}" type="pres">
      <dgm:prSet presAssocID="{247483FF-F7C2-4748-84C0-C47D0F5578AE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90154D7D-D070-49FA-A06E-548D55E52D83}" srcId="{FA1B85CA-1F29-4AFF-9D18-E4EC79DB3B07}" destId="{179E2E14-D4B8-4542-8588-5F35A02873D4}" srcOrd="0" destOrd="0" parTransId="{286EAD04-587A-4E36-8634-E21B01FD3E92}" sibTransId="{47C74BE8-ADB9-449B-9BBE-28EACD345372}"/>
    <dgm:cxn modelId="{073AA195-D417-4D6B-9543-43D6076B13AA}" type="presOf" srcId="{247483FF-F7C2-4748-84C0-C47D0F5578AE}" destId="{FDDD8DDF-73C6-4C56-9F40-7E7B52BC1A39}" srcOrd="0" destOrd="0" presId="urn:microsoft.com/office/officeart/2018/2/layout/IconVerticalSolidList"/>
    <dgm:cxn modelId="{819CBB96-E23D-45EB-92DE-E5A559ACC700}" type="presOf" srcId="{179E2E14-D4B8-4542-8588-5F35A02873D4}" destId="{8B08202C-E328-47B6-ACE8-B62D154B4269}" srcOrd="0" destOrd="0" presId="urn:microsoft.com/office/officeart/2018/2/layout/IconVerticalSolidList"/>
    <dgm:cxn modelId="{16FB52B9-9FED-4D8D-ADEF-CA5B68F221F6}" srcId="{FA1B85CA-1F29-4AFF-9D18-E4EC79DB3B07}" destId="{247483FF-F7C2-4748-84C0-C47D0F5578AE}" srcOrd="1" destOrd="0" parTransId="{483ADE88-5F12-42E6-9593-AC45EA755854}" sibTransId="{511868B1-6F67-4D63-A9E2-39EDAD251D34}"/>
    <dgm:cxn modelId="{82CB79B9-69BB-47D6-83DB-03C39A59C470}" type="presOf" srcId="{FA1B85CA-1F29-4AFF-9D18-E4EC79DB3B07}" destId="{0A45E58A-C90F-4493-85D0-62AF82EF0576}" srcOrd="0" destOrd="0" presId="urn:microsoft.com/office/officeart/2018/2/layout/IconVerticalSolidList"/>
    <dgm:cxn modelId="{4EEA0E06-32C8-4AE1-AE86-CC787AEE5EBB}" type="presParOf" srcId="{0A45E58A-C90F-4493-85D0-62AF82EF0576}" destId="{9C9E7DD7-7155-46A7-921C-92AEFC12D7DC}" srcOrd="0" destOrd="0" presId="urn:microsoft.com/office/officeart/2018/2/layout/IconVerticalSolidList"/>
    <dgm:cxn modelId="{041112CB-CE03-43F4-BDAF-046DC68F878D}" type="presParOf" srcId="{9C9E7DD7-7155-46A7-921C-92AEFC12D7DC}" destId="{F72E7B5A-FDAE-4CFC-A744-6FC421EBC2D9}" srcOrd="0" destOrd="0" presId="urn:microsoft.com/office/officeart/2018/2/layout/IconVerticalSolidList"/>
    <dgm:cxn modelId="{CC490249-2F0C-468D-AA95-F049A728C2E0}" type="presParOf" srcId="{9C9E7DD7-7155-46A7-921C-92AEFC12D7DC}" destId="{38DA33F0-9E83-41C6-9254-701A26EE7CC7}" srcOrd="1" destOrd="0" presId="urn:microsoft.com/office/officeart/2018/2/layout/IconVerticalSolidList"/>
    <dgm:cxn modelId="{451FA2F0-E931-4460-A5BC-BE66B0FC279A}" type="presParOf" srcId="{9C9E7DD7-7155-46A7-921C-92AEFC12D7DC}" destId="{F165BED8-CC73-47F2-99AD-4AC3ED488448}" srcOrd="2" destOrd="0" presId="urn:microsoft.com/office/officeart/2018/2/layout/IconVerticalSolidList"/>
    <dgm:cxn modelId="{DB1AD30D-4C95-4E0B-AF98-0EF2E5831655}" type="presParOf" srcId="{9C9E7DD7-7155-46A7-921C-92AEFC12D7DC}" destId="{8B08202C-E328-47B6-ACE8-B62D154B4269}" srcOrd="3" destOrd="0" presId="urn:microsoft.com/office/officeart/2018/2/layout/IconVerticalSolidList"/>
    <dgm:cxn modelId="{E155C554-40EA-4D19-94B6-CF0AF2C2B818}" type="presParOf" srcId="{0A45E58A-C90F-4493-85D0-62AF82EF0576}" destId="{A4F3979A-C6EF-4A14-817D-4D840CF4DAC8}" srcOrd="1" destOrd="0" presId="urn:microsoft.com/office/officeart/2018/2/layout/IconVerticalSolidList"/>
    <dgm:cxn modelId="{2B5C1E74-04BF-48F0-8CCA-1438B673B3F1}" type="presParOf" srcId="{0A45E58A-C90F-4493-85D0-62AF82EF0576}" destId="{D3386257-A45A-4752-A306-ECD8519BF1AA}" srcOrd="2" destOrd="0" presId="urn:microsoft.com/office/officeart/2018/2/layout/IconVerticalSolidList"/>
    <dgm:cxn modelId="{4AF69826-D0E4-494D-88AD-9BE91B20D1AC}" type="presParOf" srcId="{D3386257-A45A-4752-A306-ECD8519BF1AA}" destId="{AD8B8439-E93B-4CC4-BF4A-78DC1018C81D}" srcOrd="0" destOrd="0" presId="urn:microsoft.com/office/officeart/2018/2/layout/IconVerticalSolidList"/>
    <dgm:cxn modelId="{DF018D21-7C9B-4A12-9828-25EB3453A835}" type="presParOf" srcId="{D3386257-A45A-4752-A306-ECD8519BF1AA}" destId="{0F3F690B-48CA-4279-B73B-8675F8A8E039}" srcOrd="1" destOrd="0" presId="urn:microsoft.com/office/officeart/2018/2/layout/IconVerticalSolidList"/>
    <dgm:cxn modelId="{E3B2086D-A9B7-4810-9B84-915E50DB369B}" type="presParOf" srcId="{D3386257-A45A-4752-A306-ECD8519BF1AA}" destId="{F72610C8-1BBA-4317-B00A-C9EC48FAD574}" srcOrd="2" destOrd="0" presId="urn:microsoft.com/office/officeart/2018/2/layout/IconVerticalSolidList"/>
    <dgm:cxn modelId="{E4D2DC5D-B989-40B6-BF15-27B1D7888832}" type="presParOf" srcId="{D3386257-A45A-4752-A306-ECD8519BF1AA}" destId="{FDDD8DDF-73C6-4C56-9F40-7E7B52BC1A3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5F63D7-4EEA-A94B-85D9-8D77C2E07D42}">
      <dsp:nvSpPr>
        <dsp:cNvPr id="0" name=""/>
        <dsp:cNvSpPr/>
      </dsp:nvSpPr>
      <dsp:spPr>
        <a:xfrm>
          <a:off x="0" y="1341424"/>
          <a:ext cx="5501833" cy="1788566"/>
        </a:xfrm>
        <a:prstGeom prst="notched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B73064-8B42-654E-A171-3FF2EC804084}">
      <dsp:nvSpPr>
        <dsp:cNvPr id="0" name=""/>
        <dsp:cNvSpPr/>
      </dsp:nvSpPr>
      <dsp:spPr>
        <a:xfrm>
          <a:off x="2478" y="0"/>
          <a:ext cx="1191974" cy="1788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Set</a:t>
          </a:r>
          <a:r>
            <a:rPr lang="zh-CN" sz="1700" kern="1200" dirty="0">
              <a:solidFill>
                <a:schemeClr val="bg1"/>
              </a:solidFill>
            </a:rPr>
            <a:t> </a:t>
          </a:r>
          <a:r>
            <a:rPr lang="en-US" sz="1700" kern="1200" dirty="0">
              <a:solidFill>
                <a:schemeClr val="bg1"/>
              </a:solidFill>
            </a:rPr>
            <a:t>up</a:t>
          </a:r>
          <a:r>
            <a:rPr lang="zh-CN" sz="1700" kern="1200" dirty="0">
              <a:solidFill>
                <a:schemeClr val="bg1"/>
              </a:solidFill>
            </a:rPr>
            <a:t> </a:t>
          </a:r>
          <a:r>
            <a:rPr lang="en-US" sz="1700" kern="1200" dirty="0">
              <a:solidFill>
                <a:schemeClr val="bg1"/>
              </a:solidFill>
            </a:rPr>
            <a:t>cloud</a:t>
          </a:r>
          <a:r>
            <a:rPr lang="zh-CN" sz="1700" kern="1200" dirty="0">
              <a:solidFill>
                <a:schemeClr val="bg1"/>
              </a:solidFill>
            </a:rPr>
            <a:t> </a:t>
          </a:r>
          <a:r>
            <a:rPr lang="en-US" sz="1700" kern="1200" dirty="0">
              <a:solidFill>
                <a:schemeClr val="bg1"/>
              </a:solidFill>
            </a:rPr>
            <a:t>server</a:t>
          </a:r>
          <a:endParaRPr lang="en-CN" sz="1700" kern="1200" dirty="0">
            <a:solidFill>
              <a:schemeClr val="bg1"/>
            </a:solidFill>
          </a:endParaRPr>
        </a:p>
      </dsp:txBody>
      <dsp:txXfrm>
        <a:off x="2478" y="0"/>
        <a:ext cx="1191974" cy="1788566"/>
      </dsp:txXfrm>
    </dsp:sp>
    <dsp:sp modelId="{76B0774F-DE8E-8443-A3B2-C44D5D8E3225}">
      <dsp:nvSpPr>
        <dsp:cNvPr id="0" name=""/>
        <dsp:cNvSpPr/>
      </dsp:nvSpPr>
      <dsp:spPr>
        <a:xfrm>
          <a:off x="374894" y="2012137"/>
          <a:ext cx="447141" cy="44714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01CDCD-9681-E04C-AC7F-04584D63DDBE}">
      <dsp:nvSpPr>
        <dsp:cNvPr id="0" name=""/>
        <dsp:cNvSpPr/>
      </dsp:nvSpPr>
      <dsp:spPr>
        <a:xfrm>
          <a:off x="1254051" y="2682849"/>
          <a:ext cx="1191974" cy="1788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Extract</a:t>
          </a:r>
          <a:r>
            <a:rPr lang="en-US" altLang="zh-CN" sz="1700" kern="1200" dirty="0">
              <a:solidFill>
                <a:schemeClr val="bg1"/>
              </a:solidFill>
            </a:rPr>
            <a:t>,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>
              <a:solidFill>
                <a:schemeClr val="bg1"/>
              </a:solidFill>
            </a:rPr>
            <a:t>Transform,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>
              <a:solidFill>
                <a:schemeClr val="bg1"/>
              </a:solidFill>
            </a:rPr>
            <a:t>&amp;</a:t>
          </a:r>
          <a:r>
            <a:rPr lang="zh-CN" altLang="en-US" sz="1700" kern="1200" dirty="0">
              <a:solidFill>
                <a:schemeClr val="bg1"/>
              </a:solidFill>
            </a:rPr>
            <a:t> </a:t>
          </a:r>
          <a:r>
            <a:rPr lang="en-US" altLang="zh-CN" sz="1700" kern="1200" dirty="0">
              <a:solidFill>
                <a:schemeClr val="bg1"/>
              </a:solidFill>
            </a:rPr>
            <a:t>Load</a:t>
          </a:r>
        </a:p>
      </dsp:txBody>
      <dsp:txXfrm>
        <a:off x="1254051" y="2682849"/>
        <a:ext cx="1191974" cy="1788566"/>
      </dsp:txXfrm>
    </dsp:sp>
    <dsp:sp modelId="{2B81F705-F107-BC42-9BD6-1DAC6BB182E1}">
      <dsp:nvSpPr>
        <dsp:cNvPr id="0" name=""/>
        <dsp:cNvSpPr/>
      </dsp:nvSpPr>
      <dsp:spPr>
        <a:xfrm>
          <a:off x="1626467" y="2012137"/>
          <a:ext cx="447141" cy="44714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3DD5B4-961B-4C41-96E4-D708D2CD5395}">
      <dsp:nvSpPr>
        <dsp:cNvPr id="0" name=""/>
        <dsp:cNvSpPr/>
      </dsp:nvSpPr>
      <dsp:spPr>
        <a:xfrm>
          <a:off x="2505624" y="0"/>
          <a:ext cx="1191974" cy="1788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>
              <a:solidFill>
                <a:schemeClr val="bg1"/>
              </a:solidFill>
            </a:rPr>
            <a:t>Analyze</a:t>
          </a:r>
          <a:endParaRPr lang="en-CN" sz="1700" kern="1200" dirty="0">
            <a:solidFill>
              <a:schemeClr val="bg1"/>
            </a:solidFill>
          </a:endParaRPr>
        </a:p>
      </dsp:txBody>
      <dsp:txXfrm>
        <a:off x="2505624" y="0"/>
        <a:ext cx="1191974" cy="1788566"/>
      </dsp:txXfrm>
    </dsp:sp>
    <dsp:sp modelId="{0D301FD1-B1F2-BA48-A8ED-1E2242793D34}">
      <dsp:nvSpPr>
        <dsp:cNvPr id="0" name=""/>
        <dsp:cNvSpPr/>
      </dsp:nvSpPr>
      <dsp:spPr>
        <a:xfrm>
          <a:off x="2878041" y="2012137"/>
          <a:ext cx="447141" cy="44714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586F2D-CD87-8949-9C80-C3877DA44EA8}">
      <dsp:nvSpPr>
        <dsp:cNvPr id="0" name=""/>
        <dsp:cNvSpPr/>
      </dsp:nvSpPr>
      <dsp:spPr>
        <a:xfrm>
          <a:off x="3757197" y="2682849"/>
          <a:ext cx="1191974" cy="1788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Validate</a:t>
          </a:r>
          <a:r>
            <a:rPr lang="zh-CN" sz="1700" kern="1200" dirty="0">
              <a:solidFill>
                <a:schemeClr val="bg1"/>
              </a:solidFill>
            </a:rPr>
            <a:t> </a:t>
          </a:r>
          <a:r>
            <a:rPr lang="en-US" sz="1700" kern="1200" dirty="0">
              <a:solidFill>
                <a:schemeClr val="bg1"/>
              </a:solidFill>
            </a:rPr>
            <a:t>&amp;</a:t>
          </a:r>
          <a:r>
            <a:rPr lang="zh-CN" sz="1700" kern="1200" dirty="0">
              <a:solidFill>
                <a:schemeClr val="bg1"/>
              </a:solidFill>
            </a:rPr>
            <a:t> </a:t>
          </a:r>
          <a:r>
            <a:rPr lang="en-US" sz="1700" kern="1200" dirty="0">
              <a:solidFill>
                <a:schemeClr val="bg1"/>
              </a:solidFill>
            </a:rPr>
            <a:t>Write</a:t>
          </a:r>
          <a:r>
            <a:rPr lang="zh-CN" sz="1700" kern="1200" dirty="0">
              <a:solidFill>
                <a:schemeClr val="bg1"/>
              </a:solidFill>
            </a:rPr>
            <a:t> </a:t>
          </a:r>
          <a:r>
            <a:rPr lang="en-US" sz="1700" kern="1200" dirty="0">
              <a:solidFill>
                <a:schemeClr val="bg1"/>
              </a:solidFill>
            </a:rPr>
            <a:t>report</a:t>
          </a:r>
          <a:endParaRPr lang="en-CN" sz="1700" kern="1200" dirty="0">
            <a:solidFill>
              <a:schemeClr val="bg1"/>
            </a:solidFill>
          </a:endParaRPr>
        </a:p>
      </dsp:txBody>
      <dsp:txXfrm>
        <a:off x="3757197" y="2682849"/>
        <a:ext cx="1191974" cy="1788566"/>
      </dsp:txXfrm>
    </dsp:sp>
    <dsp:sp modelId="{44D390B9-CD4F-8445-A1C6-D03F11670BD2}">
      <dsp:nvSpPr>
        <dsp:cNvPr id="0" name=""/>
        <dsp:cNvSpPr/>
      </dsp:nvSpPr>
      <dsp:spPr>
        <a:xfrm>
          <a:off x="4129614" y="2012137"/>
          <a:ext cx="447141" cy="447141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E7B5A-FDAE-4CFC-A744-6FC421EBC2D9}">
      <dsp:nvSpPr>
        <dsp:cNvPr id="0" name=""/>
        <dsp:cNvSpPr/>
      </dsp:nvSpPr>
      <dsp:spPr>
        <a:xfrm>
          <a:off x="0" y="903199"/>
          <a:ext cx="6513603" cy="171045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DA33F0-9E83-41C6-9254-701A26EE7CC7}">
      <dsp:nvSpPr>
        <dsp:cNvPr id="0" name=""/>
        <dsp:cNvSpPr/>
      </dsp:nvSpPr>
      <dsp:spPr>
        <a:xfrm>
          <a:off x="517411" y="1288051"/>
          <a:ext cx="940748" cy="94074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08202C-E328-47B6-ACE8-B62D154B4269}">
      <dsp:nvSpPr>
        <dsp:cNvPr id="0" name=""/>
        <dsp:cNvSpPr/>
      </dsp:nvSpPr>
      <dsp:spPr>
        <a:xfrm>
          <a:off x="1975571" y="903199"/>
          <a:ext cx="4477338" cy="1819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514" tIns="192514" rIns="192514" bIns="19251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500" kern="1200" dirty="0"/>
            <a:t>Fully</a:t>
          </a:r>
          <a:r>
            <a:rPr lang="zh-CN" altLang="en-US" sz="2500" kern="1200" dirty="0"/>
            <a:t> </a:t>
          </a:r>
          <a:r>
            <a:rPr lang="en-US" sz="2500" kern="1200" dirty="0"/>
            <a:t>developed</a:t>
          </a:r>
          <a:r>
            <a:rPr lang="zh-CN" sz="2500" kern="1200" dirty="0"/>
            <a:t> </a:t>
          </a:r>
          <a:r>
            <a:rPr lang="en-US" sz="2500" kern="1200" dirty="0"/>
            <a:t>by</a:t>
          </a:r>
          <a:r>
            <a:rPr lang="zh-CN" sz="2500" kern="1200" dirty="0"/>
            <a:t> </a:t>
          </a:r>
          <a:r>
            <a:rPr lang="en-US" sz="2500" kern="1200" dirty="0"/>
            <a:t>Scala</a:t>
          </a:r>
        </a:p>
      </dsp:txBody>
      <dsp:txXfrm>
        <a:off x="1975571" y="903199"/>
        <a:ext cx="4477338" cy="1819025"/>
      </dsp:txXfrm>
    </dsp:sp>
    <dsp:sp modelId="{AD8B8439-E93B-4CC4-BF4A-78DC1018C81D}">
      <dsp:nvSpPr>
        <dsp:cNvPr id="0" name=""/>
        <dsp:cNvSpPr/>
      </dsp:nvSpPr>
      <dsp:spPr>
        <a:xfrm>
          <a:off x="0" y="3163200"/>
          <a:ext cx="6513603" cy="171045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3F690B-48CA-4279-B73B-8675F8A8E039}">
      <dsp:nvSpPr>
        <dsp:cNvPr id="0" name=""/>
        <dsp:cNvSpPr/>
      </dsp:nvSpPr>
      <dsp:spPr>
        <a:xfrm>
          <a:off x="517411" y="3548052"/>
          <a:ext cx="940748" cy="94074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DD8DDF-73C6-4C56-9F40-7E7B52BC1A39}">
      <dsp:nvSpPr>
        <dsp:cNvPr id="0" name=""/>
        <dsp:cNvSpPr/>
      </dsp:nvSpPr>
      <dsp:spPr>
        <a:xfrm>
          <a:off x="1975571" y="3163200"/>
          <a:ext cx="4477338" cy="1819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514" tIns="192514" rIns="192514" bIns="192514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GitHub:</a:t>
          </a:r>
          <a:r>
            <a:rPr lang="zh-CN" sz="1800" kern="1200" dirty="0"/>
            <a:t> </a:t>
          </a:r>
          <a:r>
            <a:rPr lang="en-US" sz="1800" kern="1200" dirty="0">
              <a:hlinkClick xmlns:r="http://schemas.openxmlformats.org/officeDocument/2006/relationships" r:id="rId5"/>
            </a:rPr>
            <a:t>https://github.com/ShuyanWang1996/CSYE7200project</a:t>
          </a:r>
          <a:endParaRPr lang="en-US" sz="1800" kern="1200" dirty="0"/>
        </a:p>
      </dsp:txBody>
      <dsp:txXfrm>
        <a:off x="1975571" y="3163200"/>
        <a:ext cx="4477338" cy="18190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1257D-86C9-0147-84E1-EAD79BC0E8BE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2606F-82F2-3040-A35D-D94553264AC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01728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239177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11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55897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8366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29622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82182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66065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91976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50302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02128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2606F-82F2-3040-A35D-D94553264ACB}" type="slidenum">
              <a:rPr lang="en-CN" smtClean="0"/>
              <a:t>10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52004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E0347-92C7-6041-8395-E0A2095AA9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04339-358F-5948-AC52-3E48FF509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4A21A-95A3-1941-826F-046BE56CC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93824-9494-E140-B9B6-9C9313E2B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6017E-3C6A-BA47-A59C-F7786AE4C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11898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0B24-03BD-674A-8049-35CAD622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CA9114-2715-D84B-9BB3-75ADD1D2F1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CB49D-2CED-3849-81AB-A5EBE5E94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9723A-1B6C-CC43-9B8D-4B68992E1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130AC-956A-8B46-85CD-4F8F82F58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73848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54C4A8-248D-384C-B40D-AC5CFD662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4BBF46-7AD4-C24A-90E9-15D4BE059B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24B00-4316-B640-96CA-DCF8CE7C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BA0A0-3A1C-6D46-9DE4-7EE39CB4B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92689-DD18-ED48-B32A-DB11942D1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17097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D9F62-66FD-C142-BAD9-37157FE75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8BE7C-49D5-AF4A-8CB9-094582724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D9EF-02DE-BC47-BBA3-21F455682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8532C-79B6-244B-B7FE-A6B69C690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73266-26CE-0249-BC43-55F8B35DE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50714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3F948-8550-0F44-9FE7-359C24892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A35A0-B74E-5045-A4CF-60F695758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89087-E6A7-4146-93C6-075D84A8F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57B01-D73B-9F4C-8A73-E93C0EC15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5F032-320D-C647-A7DF-9A37C0BCB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0638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76E82-E4C7-F645-BC4A-62715E1B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21840-45A3-9545-AB1F-3B5A116D0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D0C3DF-DEF5-614E-B7A1-D84C5BFAA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23F1A-38A0-BD43-89F9-124756265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02CE4-9C91-5445-8ADA-E3E12B4DF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913FB-D9C5-B64D-8A14-C401643B5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96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5D57A-DB1D-FF40-B480-7CB452A1A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98764-E323-5840-9D8F-B2750F317A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CC818-0ED5-BE48-9B3F-6D62C7AB5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E6E57A-179E-784B-B2EE-51B534234D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A8A1F8-A4E0-064F-BF17-E877332A4F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421D48-C144-6E48-AA9F-28C9D3C91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B94DF3-9ADA-7A4A-87F1-299082EB8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1B14BC-2C07-894C-B430-51DF5E6AC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28997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B7B8F-5707-F348-8DD6-9CB41FB22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F71C29-40FC-2A48-A7FA-3C01974A9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568E3E-6B59-4C46-B329-E9F708B59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B0C38-0E36-3C41-A696-9DE2C0DD3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83897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CF538C-1C8D-1A4E-8018-2B0938793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2376BE-0462-654C-BF6A-BA9391CE5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D3433-545F-1C47-B3FC-D51C9520A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11469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AF977-6EE8-FA4E-8C8E-50CE886D4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C488F-FA80-5348-9C2F-E2BA88362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85B50D-65CB-564A-AE16-FC53E1FF3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A9C77C-7B16-CA41-B88B-95AC06820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B7D2B-753A-384F-B5D7-6C27BFC1C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42C1A-C644-1D47-9F94-5E8A64D56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61721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B1894-A6EA-EC4D-96DF-8C0616D84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D29773-B5A5-2E46-808F-D30E9CC497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3B27C-5FAC-574A-A099-7D7684832F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83362-0C64-4842-8EBD-40BEB3693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9B57F-F325-254D-A63D-938380870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118AD-9D5B-C447-9130-00B0A1685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45826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F3E250-46EC-414D-B43B-AB0FA033F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892E7-7B93-BF4B-8C3D-C375070961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9C194-F51A-274B-866A-5E3887260C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B06B9-2F2C-C243-86CE-39DDD8FF3B4A}" type="datetimeFigureOut">
              <a:rPr lang="en-CN" smtClean="0"/>
              <a:t>2020/3/21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28D46-FFB9-9746-BD98-D976B836C6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CCCDB-2CCA-2949-84F9-D75F97220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A62F5-7718-9D45-895D-A4A4266E63F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6640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49.235.244.219/demo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6B193BD-BC4E-DF41-8091-8B1F52F883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35" b="109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6B99CB-8D7D-9440-9016-601C8755E2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altLang="zh-CN" sz="3400" dirty="0"/>
              <a:t>COVID-19</a:t>
            </a:r>
            <a:r>
              <a:rPr lang="zh-CN" altLang="en-US" sz="3400" dirty="0"/>
              <a:t> </a:t>
            </a:r>
            <a:r>
              <a:rPr lang="en-US" altLang="zh-CN" sz="3400" dirty="0"/>
              <a:t>Prediction</a:t>
            </a:r>
            <a:br>
              <a:rPr lang="en-US" altLang="zh-CN" sz="3400" dirty="0"/>
            </a:br>
            <a:r>
              <a:rPr lang="en-US" altLang="zh-CN" sz="3400" dirty="0"/>
              <a:t>by</a:t>
            </a:r>
            <a:r>
              <a:rPr lang="zh-CN" altLang="en-US" sz="3400" dirty="0"/>
              <a:t> </a:t>
            </a:r>
            <a:r>
              <a:rPr lang="en-US" altLang="zh-CN" sz="3400" dirty="0"/>
              <a:t>Big</a:t>
            </a:r>
            <a:r>
              <a:rPr lang="zh-CN" altLang="en-US" sz="3400" dirty="0"/>
              <a:t> </a:t>
            </a:r>
            <a:r>
              <a:rPr lang="en-US" altLang="zh-CN" sz="3400" dirty="0"/>
              <a:t>Data</a:t>
            </a:r>
            <a:endParaRPr lang="en-CN" sz="3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542A7B-6FE1-204D-8217-A73B89D7C8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altLang="zh-CN" sz="2000"/>
              <a:t>Team</a:t>
            </a:r>
            <a:r>
              <a:rPr lang="zh-CN" altLang="en-US" sz="2000"/>
              <a:t> </a:t>
            </a:r>
            <a:r>
              <a:rPr lang="en-US" altLang="zh-CN" sz="2000"/>
              <a:t>#1</a:t>
            </a:r>
            <a:br>
              <a:rPr lang="en-US" altLang="zh-CN" sz="2000"/>
            </a:br>
            <a:r>
              <a:rPr lang="en-US" altLang="zh-CN" sz="2000"/>
              <a:t>Chong</a:t>
            </a:r>
            <a:r>
              <a:rPr lang="zh-CN" altLang="en-US" sz="2000"/>
              <a:t> </a:t>
            </a:r>
            <a:r>
              <a:rPr lang="en-US" altLang="zh-CN" sz="2000"/>
              <a:t>Fan</a:t>
            </a:r>
            <a:r>
              <a:rPr lang="zh-CN" altLang="en-US" sz="2000"/>
              <a:t> </a:t>
            </a:r>
            <a:r>
              <a:rPr lang="en-US" altLang="zh-CN" sz="2000"/>
              <a:t>&amp;</a:t>
            </a:r>
            <a:r>
              <a:rPr lang="zh-CN" altLang="en-US" sz="2000"/>
              <a:t> </a:t>
            </a:r>
            <a:r>
              <a:rPr lang="en-US" altLang="zh-CN" sz="2000"/>
              <a:t>Shuyan</a:t>
            </a:r>
            <a:r>
              <a:rPr lang="zh-CN" altLang="en-US" sz="2000"/>
              <a:t> </a:t>
            </a:r>
            <a:r>
              <a:rPr lang="en-US" altLang="zh-CN" sz="2000"/>
              <a:t>Wang</a:t>
            </a:r>
            <a:endParaRPr lang="en-CN" sz="200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05951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AD6A2-E625-EF48-A2E0-3909B4D53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US" altLang="zh-CN" sz="4800"/>
              <a:t>Acceptance</a:t>
            </a:r>
            <a:r>
              <a:rPr lang="zh-CN" altLang="en-US" sz="4800"/>
              <a:t> </a:t>
            </a:r>
            <a:r>
              <a:rPr lang="en-US" altLang="zh-CN" sz="4800"/>
              <a:t>Criteria</a:t>
            </a:r>
            <a:endParaRPr lang="en-CN" sz="480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F9698-5CD6-BB4F-8C99-D61AB1745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2200" dirty="0">
                <a:solidFill>
                  <a:schemeClr val="bg1"/>
                </a:solidFill>
              </a:rPr>
              <a:t>Mean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squared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error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is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CN" altLang="zh-CN" sz="2200" dirty="0">
                <a:solidFill>
                  <a:schemeClr val="bg1"/>
                </a:solidFill>
              </a:rPr>
              <a:t>less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than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60%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confirmed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case.</a:t>
            </a:r>
          </a:p>
          <a:p>
            <a:pPr marL="514350" indent="-514350">
              <a:buFont typeface="+mj-lt"/>
              <a:buAutoNum type="arabicPeriod"/>
            </a:pPr>
            <a:endParaRPr lang="en-US" altLang="zh-CN" sz="22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200" dirty="0">
                <a:solidFill>
                  <a:schemeClr val="bg1"/>
                </a:solidFill>
              </a:rPr>
              <a:t>Mean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absolute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error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is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less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than</a:t>
            </a:r>
            <a:r>
              <a:rPr lang="zh-CN" altLang="en-US" sz="2200" dirty="0">
                <a:solidFill>
                  <a:schemeClr val="bg1"/>
                </a:solidFill>
              </a:rPr>
              <a:t>  </a:t>
            </a:r>
            <a:r>
              <a:rPr lang="en-US" altLang="zh-CN" sz="2200" dirty="0">
                <a:solidFill>
                  <a:schemeClr val="bg1"/>
                </a:solidFill>
              </a:rPr>
              <a:t>60%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confirmed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case.</a:t>
            </a:r>
          </a:p>
          <a:p>
            <a:pPr marL="514350" indent="-514350">
              <a:buFont typeface="+mj-lt"/>
              <a:buAutoNum type="arabicPeriod"/>
            </a:pPr>
            <a:endParaRPr lang="en-US" altLang="zh-CN" sz="22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200" dirty="0">
                <a:solidFill>
                  <a:schemeClr val="bg1"/>
                </a:solidFill>
              </a:rPr>
              <a:t>Root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mean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squared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error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is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less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than</a:t>
            </a:r>
            <a:r>
              <a:rPr lang="zh-CN" altLang="en-US" sz="2200" dirty="0">
                <a:solidFill>
                  <a:schemeClr val="bg1"/>
                </a:solidFill>
              </a:rPr>
              <a:t>  </a:t>
            </a:r>
            <a:r>
              <a:rPr lang="en-US" altLang="zh-CN" sz="2200" dirty="0">
                <a:solidFill>
                  <a:schemeClr val="bg1"/>
                </a:solidFill>
              </a:rPr>
              <a:t>60%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confirmed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case.</a:t>
            </a:r>
          </a:p>
          <a:p>
            <a:pPr marL="514350" indent="-514350">
              <a:buFont typeface="+mj-lt"/>
              <a:buAutoNum type="arabicPeriod"/>
            </a:pPr>
            <a:endParaRPr lang="en-US" altLang="zh-CN" sz="22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200" dirty="0">
                <a:solidFill>
                  <a:schemeClr val="bg1"/>
                </a:solidFill>
              </a:rPr>
              <a:t>R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square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is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between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0.4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and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1.0.</a:t>
            </a:r>
          </a:p>
          <a:p>
            <a:pPr marL="514350" indent="-514350">
              <a:buFont typeface="+mj-lt"/>
              <a:buAutoNum type="arabicPeriod"/>
            </a:pPr>
            <a:endParaRPr lang="en-US" sz="22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200" dirty="0">
                <a:solidFill>
                  <a:schemeClr val="bg1"/>
                </a:solidFill>
              </a:rPr>
              <a:t>Queries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can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be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performed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in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0.5</a:t>
            </a:r>
            <a:r>
              <a:rPr lang="zh-CN" altLang="en-US" sz="2200" dirty="0">
                <a:solidFill>
                  <a:schemeClr val="bg1"/>
                </a:solidFill>
              </a:rPr>
              <a:t> </a:t>
            </a:r>
            <a:r>
              <a:rPr lang="en-US" altLang="zh-CN" sz="2200" dirty="0">
                <a:solidFill>
                  <a:schemeClr val="bg1"/>
                </a:solidFill>
              </a:rPr>
              <a:t>second.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478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32BC7-BE88-624A-99EC-4095AA546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Goals</a:t>
            </a:r>
            <a:endParaRPr lang="en-C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C236C84-194D-FF41-B415-BBF6A2341B2F}"/>
              </a:ext>
            </a:extLst>
          </p:cNvPr>
          <p:cNvGrpSpPr/>
          <p:nvPr/>
        </p:nvGrpSpPr>
        <p:grpSpPr>
          <a:xfrm>
            <a:off x="3018313" y="2366010"/>
            <a:ext cx="3543300" cy="3246120"/>
            <a:chOff x="5750083" y="2391469"/>
            <a:chExt cx="3543300" cy="3246120"/>
          </a:xfrm>
        </p:grpSpPr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D9E384D6-8785-1E43-A98D-813FDAB51DC2}"/>
                </a:ext>
              </a:extLst>
            </p:cNvPr>
            <p:cNvSpPr/>
            <p:nvPr/>
          </p:nvSpPr>
          <p:spPr>
            <a:xfrm>
              <a:off x="5750083" y="2391469"/>
              <a:ext cx="1771650" cy="3246120"/>
            </a:xfrm>
            <a:custGeom>
              <a:avLst/>
              <a:gdLst>
                <a:gd name="connsiteX0" fmla="*/ 1771650 w 1771650"/>
                <a:gd name="connsiteY0" fmla="*/ 0 h 3246120"/>
                <a:gd name="connsiteX1" fmla="*/ 1554480 w 1771650"/>
                <a:gd name="connsiteY1" fmla="*/ 114300 h 3246120"/>
                <a:gd name="connsiteX2" fmla="*/ 1268730 w 1771650"/>
                <a:gd name="connsiteY2" fmla="*/ 662940 h 3246120"/>
                <a:gd name="connsiteX3" fmla="*/ 948690 w 1771650"/>
                <a:gd name="connsiteY3" fmla="*/ 1817370 h 3246120"/>
                <a:gd name="connsiteX4" fmla="*/ 742950 w 1771650"/>
                <a:gd name="connsiteY4" fmla="*/ 2560320 h 3246120"/>
                <a:gd name="connsiteX5" fmla="*/ 285750 w 1771650"/>
                <a:gd name="connsiteY5" fmla="*/ 3040380 h 3246120"/>
                <a:gd name="connsiteX6" fmla="*/ 0 w 1771650"/>
                <a:gd name="connsiteY6" fmla="*/ 3246120 h 3246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3246120">
                  <a:moveTo>
                    <a:pt x="1771650" y="0"/>
                  </a:moveTo>
                  <a:cubicBezTo>
                    <a:pt x="1704975" y="1905"/>
                    <a:pt x="1638300" y="3810"/>
                    <a:pt x="1554480" y="114300"/>
                  </a:cubicBezTo>
                  <a:cubicBezTo>
                    <a:pt x="1470660" y="224790"/>
                    <a:pt x="1369695" y="379095"/>
                    <a:pt x="1268730" y="662940"/>
                  </a:cubicBezTo>
                  <a:cubicBezTo>
                    <a:pt x="1167765" y="946785"/>
                    <a:pt x="948690" y="1817370"/>
                    <a:pt x="948690" y="1817370"/>
                  </a:cubicBezTo>
                  <a:cubicBezTo>
                    <a:pt x="861060" y="2133600"/>
                    <a:pt x="853440" y="2356485"/>
                    <a:pt x="742950" y="2560320"/>
                  </a:cubicBezTo>
                  <a:cubicBezTo>
                    <a:pt x="632460" y="2764155"/>
                    <a:pt x="409575" y="2926080"/>
                    <a:pt x="285750" y="3040380"/>
                  </a:cubicBezTo>
                  <a:cubicBezTo>
                    <a:pt x="161925" y="3154680"/>
                    <a:pt x="80962" y="3200400"/>
                    <a:pt x="0" y="3246120"/>
                  </a:cubicBez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N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11D19A37-40DC-2940-BC77-F5D9319ECBCC}"/>
                </a:ext>
              </a:extLst>
            </p:cNvPr>
            <p:cNvSpPr/>
            <p:nvPr/>
          </p:nvSpPr>
          <p:spPr>
            <a:xfrm flipH="1">
              <a:off x="7521733" y="2391469"/>
              <a:ext cx="1771650" cy="3246120"/>
            </a:xfrm>
            <a:custGeom>
              <a:avLst/>
              <a:gdLst>
                <a:gd name="connsiteX0" fmla="*/ 1771650 w 1771650"/>
                <a:gd name="connsiteY0" fmla="*/ 0 h 3246120"/>
                <a:gd name="connsiteX1" fmla="*/ 1554480 w 1771650"/>
                <a:gd name="connsiteY1" fmla="*/ 114300 h 3246120"/>
                <a:gd name="connsiteX2" fmla="*/ 1268730 w 1771650"/>
                <a:gd name="connsiteY2" fmla="*/ 662940 h 3246120"/>
                <a:gd name="connsiteX3" fmla="*/ 948690 w 1771650"/>
                <a:gd name="connsiteY3" fmla="*/ 1817370 h 3246120"/>
                <a:gd name="connsiteX4" fmla="*/ 742950 w 1771650"/>
                <a:gd name="connsiteY4" fmla="*/ 2560320 h 3246120"/>
                <a:gd name="connsiteX5" fmla="*/ 285750 w 1771650"/>
                <a:gd name="connsiteY5" fmla="*/ 3040380 h 3246120"/>
                <a:gd name="connsiteX6" fmla="*/ 0 w 1771650"/>
                <a:gd name="connsiteY6" fmla="*/ 3246120 h 3246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3246120">
                  <a:moveTo>
                    <a:pt x="1771650" y="0"/>
                  </a:moveTo>
                  <a:cubicBezTo>
                    <a:pt x="1704975" y="1905"/>
                    <a:pt x="1638300" y="3810"/>
                    <a:pt x="1554480" y="114300"/>
                  </a:cubicBezTo>
                  <a:cubicBezTo>
                    <a:pt x="1470660" y="224790"/>
                    <a:pt x="1369695" y="379095"/>
                    <a:pt x="1268730" y="662940"/>
                  </a:cubicBezTo>
                  <a:cubicBezTo>
                    <a:pt x="1167765" y="946785"/>
                    <a:pt x="948690" y="1817370"/>
                    <a:pt x="948690" y="1817370"/>
                  </a:cubicBezTo>
                  <a:cubicBezTo>
                    <a:pt x="861060" y="2133600"/>
                    <a:pt x="853440" y="2356485"/>
                    <a:pt x="742950" y="2560320"/>
                  </a:cubicBezTo>
                  <a:cubicBezTo>
                    <a:pt x="632460" y="2764155"/>
                    <a:pt x="409575" y="2926080"/>
                    <a:pt x="285750" y="3040380"/>
                  </a:cubicBezTo>
                  <a:cubicBezTo>
                    <a:pt x="161925" y="3154680"/>
                    <a:pt x="80962" y="3200400"/>
                    <a:pt x="0" y="3246120"/>
                  </a:cubicBez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N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89D6C5C-F53F-EC41-B4E1-A47F7E66CD4B}"/>
              </a:ext>
            </a:extLst>
          </p:cNvPr>
          <p:cNvGrpSpPr/>
          <p:nvPr/>
        </p:nvGrpSpPr>
        <p:grpSpPr>
          <a:xfrm>
            <a:off x="3018313" y="4169351"/>
            <a:ext cx="5462747" cy="1442779"/>
            <a:chOff x="5750083" y="2391469"/>
            <a:chExt cx="3543300" cy="3246120"/>
          </a:xfrm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7D504AB0-C707-0B4B-9823-DC4920D6F027}"/>
                </a:ext>
              </a:extLst>
            </p:cNvPr>
            <p:cNvSpPr/>
            <p:nvPr/>
          </p:nvSpPr>
          <p:spPr>
            <a:xfrm>
              <a:off x="5750083" y="2391469"/>
              <a:ext cx="1771650" cy="3246120"/>
            </a:xfrm>
            <a:custGeom>
              <a:avLst/>
              <a:gdLst>
                <a:gd name="connsiteX0" fmla="*/ 1771650 w 1771650"/>
                <a:gd name="connsiteY0" fmla="*/ 0 h 3246120"/>
                <a:gd name="connsiteX1" fmla="*/ 1554480 w 1771650"/>
                <a:gd name="connsiteY1" fmla="*/ 114300 h 3246120"/>
                <a:gd name="connsiteX2" fmla="*/ 1268730 w 1771650"/>
                <a:gd name="connsiteY2" fmla="*/ 662940 h 3246120"/>
                <a:gd name="connsiteX3" fmla="*/ 948690 w 1771650"/>
                <a:gd name="connsiteY3" fmla="*/ 1817370 h 3246120"/>
                <a:gd name="connsiteX4" fmla="*/ 742950 w 1771650"/>
                <a:gd name="connsiteY4" fmla="*/ 2560320 h 3246120"/>
                <a:gd name="connsiteX5" fmla="*/ 285750 w 1771650"/>
                <a:gd name="connsiteY5" fmla="*/ 3040380 h 3246120"/>
                <a:gd name="connsiteX6" fmla="*/ 0 w 1771650"/>
                <a:gd name="connsiteY6" fmla="*/ 3246120 h 3246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3246120">
                  <a:moveTo>
                    <a:pt x="1771650" y="0"/>
                  </a:moveTo>
                  <a:cubicBezTo>
                    <a:pt x="1704975" y="1905"/>
                    <a:pt x="1638300" y="3810"/>
                    <a:pt x="1554480" y="114300"/>
                  </a:cubicBezTo>
                  <a:cubicBezTo>
                    <a:pt x="1470660" y="224790"/>
                    <a:pt x="1369695" y="379095"/>
                    <a:pt x="1268730" y="662940"/>
                  </a:cubicBezTo>
                  <a:cubicBezTo>
                    <a:pt x="1167765" y="946785"/>
                    <a:pt x="948690" y="1817370"/>
                    <a:pt x="948690" y="1817370"/>
                  </a:cubicBezTo>
                  <a:cubicBezTo>
                    <a:pt x="861060" y="2133600"/>
                    <a:pt x="853440" y="2356485"/>
                    <a:pt x="742950" y="2560320"/>
                  </a:cubicBezTo>
                  <a:cubicBezTo>
                    <a:pt x="632460" y="2764155"/>
                    <a:pt x="409575" y="2926080"/>
                    <a:pt x="285750" y="3040380"/>
                  </a:cubicBezTo>
                  <a:cubicBezTo>
                    <a:pt x="161925" y="3154680"/>
                    <a:pt x="80962" y="3200400"/>
                    <a:pt x="0" y="3246120"/>
                  </a:cubicBezTo>
                </a:path>
              </a:pathLst>
            </a:custGeom>
            <a:noFill/>
            <a:ln w="28575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N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E4C460F4-708C-5541-8536-C4C5F36FCEFF}"/>
                </a:ext>
              </a:extLst>
            </p:cNvPr>
            <p:cNvSpPr/>
            <p:nvPr/>
          </p:nvSpPr>
          <p:spPr>
            <a:xfrm flipH="1">
              <a:off x="7521733" y="2391469"/>
              <a:ext cx="1771650" cy="3246120"/>
            </a:xfrm>
            <a:custGeom>
              <a:avLst/>
              <a:gdLst>
                <a:gd name="connsiteX0" fmla="*/ 1771650 w 1771650"/>
                <a:gd name="connsiteY0" fmla="*/ 0 h 3246120"/>
                <a:gd name="connsiteX1" fmla="*/ 1554480 w 1771650"/>
                <a:gd name="connsiteY1" fmla="*/ 114300 h 3246120"/>
                <a:gd name="connsiteX2" fmla="*/ 1268730 w 1771650"/>
                <a:gd name="connsiteY2" fmla="*/ 662940 h 3246120"/>
                <a:gd name="connsiteX3" fmla="*/ 948690 w 1771650"/>
                <a:gd name="connsiteY3" fmla="*/ 1817370 h 3246120"/>
                <a:gd name="connsiteX4" fmla="*/ 742950 w 1771650"/>
                <a:gd name="connsiteY4" fmla="*/ 2560320 h 3246120"/>
                <a:gd name="connsiteX5" fmla="*/ 285750 w 1771650"/>
                <a:gd name="connsiteY5" fmla="*/ 3040380 h 3246120"/>
                <a:gd name="connsiteX6" fmla="*/ 0 w 1771650"/>
                <a:gd name="connsiteY6" fmla="*/ 3246120 h 3246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3246120">
                  <a:moveTo>
                    <a:pt x="1771650" y="0"/>
                  </a:moveTo>
                  <a:cubicBezTo>
                    <a:pt x="1704975" y="1905"/>
                    <a:pt x="1638300" y="3810"/>
                    <a:pt x="1554480" y="114300"/>
                  </a:cubicBezTo>
                  <a:cubicBezTo>
                    <a:pt x="1470660" y="224790"/>
                    <a:pt x="1369695" y="379095"/>
                    <a:pt x="1268730" y="662940"/>
                  </a:cubicBezTo>
                  <a:cubicBezTo>
                    <a:pt x="1167765" y="946785"/>
                    <a:pt x="948690" y="1817370"/>
                    <a:pt x="948690" y="1817370"/>
                  </a:cubicBezTo>
                  <a:cubicBezTo>
                    <a:pt x="861060" y="2133600"/>
                    <a:pt x="853440" y="2356485"/>
                    <a:pt x="742950" y="2560320"/>
                  </a:cubicBezTo>
                  <a:cubicBezTo>
                    <a:pt x="632460" y="2764155"/>
                    <a:pt x="409575" y="2926080"/>
                    <a:pt x="285750" y="3040380"/>
                  </a:cubicBezTo>
                  <a:cubicBezTo>
                    <a:pt x="161925" y="3154680"/>
                    <a:pt x="80962" y="3200400"/>
                    <a:pt x="0" y="3246120"/>
                  </a:cubicBezTo>
                </a:path>
              </a:pathLst>
            </a:custGeom>
            <a:noFill/>
            <a:ln w="28575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N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CC73BBF-CDB9-B34E-8C6F-599965F3D64F}"/>
              </a:ext>
            </a:extLst>
          </p:cNvPr>
          <p:cNvCxnSpPr/>
          <p:nvPr/>
        </p:nvCxnSpPr>
        <p:spPr>
          <a:xfrm>
            <a:off x="3018313" y="5623560"/>
            <a:ext cx="670941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B6483AF-C7C6-014D-B257-D1CD1949AADA}"/>
              </a:ext>
            </a:extLst>
          </p:cNvPr>
          <p:cNvCxnSpPr>
            <a:cxnSpLocks/>
          </p:cNvCxnSpPr>
          <p:nvPr/>
        </p:nvCxnSpPr>
        <p:spPr>
          <a:xfrm flipV="1">
            <a:off x="3022916" y="2080260"/>
            <a:ext cx="0" cy="35433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72B00DC-894B-6247-8756-D6B33C1794D1}"/>
              </a:ext>
            </a:extLst>
          </p:cNvPr>
          <p:cNvCxnSpPr>
            <a:cxnSpLocks/>
          </p:cNvCxnSpPr>
          <p:nvPr/>
        </p:nvCxnSpPr>
        <p:spPr>
          <a:xfrm>
            <a:off x="3018313" y="4169351"/>
            <a:ext cx="648001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82489C05-A9F6-D440-9A4B-CB9887495F4B}"/>
              </a:ext>
            </a:extLst>
          </p:cNvPr>
          <p:cNvSpPr txBox="1"/>
          <p:nvPr/>
        </p:nvSpPr>
        <p:spPr>
          <a:xfrm>
            <a:off x="7325319" y="3707242"/>
            <a:ext cx="2845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Health</a:t>
            </a:r>
            <a:r>
              <a:rPr lang="zh-CN" altLang="en-US" sz="1600" dirty="0"/>
              <a:t> </a:t>
            </a:r>
            <a:r>
              <a:rPr lang="en-US" altLang="zh-CN" sz="1600" dirty="0"/>
              <a:t>care</a:t>
            </a:r>
            <a:r>
              <a:rPr lang="zh-CN" altLang="en-US" sz="1600" dirty="0"/>
              <a:t> </a:t>
            </a:r>
            <a:r>
              <a:rPr lang="en-US" altLang="zh-CN" sz="1600" dirty="0"/>
              <a:t>system</a:t>
            </a:r>
            <a:r>
              <a:rPr lang="zh-CN" altLang="en-US" sz="1600" dirty="0"/>
              <a:t> </a:t>
            </a:r>
            <a:r>
              <a:rPr lang="en-US" altLang="zh-CN" sz="1600" dirty="0"/>
              <a:t>capacity</a:t>
            </a:r>
            <a:endParaRPr lang="en-CN" sz="1600" dirty="0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A6E5DB5-B9BF-B54A-9136-49E6BCEE55EA}"/>
              </a:ext>
            </a:extLst>
          </p:cNvPr>
          <p:cNvCxnSpPr>
            <a:cxnSpLocks/>
          </p:cNvCxnSpPr>
          <p:nvPr/>
        </p:nvCxnSpPr>
        <p:spPr>
          <a:xfrm>
            <a:off x="3018312" y="2366010"/>
            <a:ext cx="648001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D60F883D-A0E0-954F-86A3-A22DF52C5D8D}"/>
              </a:ext>
            </a:extLst>
          </p:cNvPr>
          <p:cNvSpPr txBox="1"/>
          <p:nvPr/>
        </p:nvSpPr>
        <p:spPr>
          <a:xfrm>
            <a:off x="5294589" y="5679859"/>
            <a:ext cx="2845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Time</a:t>
            </a:r>
            <a:r>
              <a:rPr lang="zh-CN" altLang="en-US" sz="1600" dirty="0"/>
              <a:t> </a:t>
            </a:r>
            <a:r>
              <a:rPr lang="en-US" altLang="zh-CN" sz="1600" dirty="0"/>
              <a:t>since</a:t>
            </a:r>
            <a:r>
              <a:rPr lang="zh-CN" altLang="en-US" sz="1600" dirty="0"/>
              <a:t> </a:t>
            </a:r>
            <a:r>
              <a:rPr lang="en-US" altLang="zh-CN" sz="1600" dirty="0"/>
              <a:t>first</a:t>
            </a:r>
            <a:r>
              <a:rPr lang="zh-CN" altLang="en-US" sz="1600" dirty="0"/>
              <a:t> </a:t>
            </a:r>
            <a:r>
              <a:rPr lang="en-US" altLang="zh-CN" sz="1600" dirty="0"/>
              <a:t>case</a:t>
            </a:r>
            <a:endParaRPr lang="en-CN" sz="16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3E7381E-D8F3-EA4B-A074-0EEAE4EA7D87}"/>
              </a:ext>
            </a:extLst>
          </p:cNvPr>
          <p:cNvSpPr txBox="1"/>
          <p:nvPr/>
        </p:nvSpPr>
        <p:spPr>
          <a:xfrm rot="16200000">
            <a:off x="1312692" y="3342226"/>
            <a:ext cx="2845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Number</a:t>
            </a:r>
            <a:r>
              <a:rPr lang="zh-CN" altLang="en-US" sz="1600" dirty="0"/>
              <a:t> </a:t>
            </a:r>
            <a:r>
              <a:rPr lang="en-US" altLang="zh-CN" sz="1600" dirty="0"/>
              <a:t>of</a:t>
            </a:r>
            <a:r>
              <a:rPr lang="zh-CN" altLang="en-US" sz="1600" dirty="0"/>
              <a:t> </a:t>
            </a:r>
            <a:r>
              <a:rPr lang="en-US" altLang="zh-CN" sz="1600" dirty="0"/>
              <a:t>cases</a:t>
            </a:r>
            <a:r>
              <a:rPr lang="zh-CN" altLang="en-US" sz="1600" dirty="0"/>
              <a:t> </a:t>
            </a:r>
            <a:r>
              <a:rPr lang="en-US" altLang="zh-CN" sz="1600" dirty="0"/>
              <a:t>daily</a:t>
            </a:r>
            <a:endParaRPr lang="en-CN" sz="1600" dirty="0"/>
          </a:p>
        </p:txBody>
      </p:sp>
    </p:spTree>
    <p:extLst>
      <p:ext uri="{BB962C8B-B14F-4D97-AF65-F5344CB8AC3E}">
        <p14:creationId xmlns:p14="http://schemas.microsoft.com/office/powerpoint/2010/main" val="272547566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10BF3-E989-0F43-AD57-9E59014DE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endParaRPr lang="en-CN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A8AFD033-9331-3E46-9D67-C6F548B39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60" y="1757923"/>
            <a:ext cx="4273311" cy="35684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B10F25-F4B6-644B-BC00-74CAB68FCDD4}"/>
              </a:ext>
            </a:extLst>
          </p:cNvPr>
          <p:cNvSpPr txBox="1"/>
          <p:nvPr/>
        </p:nvSpPr>
        <p:spPr>
          <a:xfrm>
            <a:off x="2366990" y="5380499"/>
            <a:ext cx="92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Trainin</a:t>
            </a:r>
            <a:r>
              <a:rPr lang="en-US" altLang="zh-CN" dirty="0"/>
              <a:t>g</a:t>
            </a:r>
            <a:endParaRPr lang="en-C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157DEF-01F0-8442-AF0D-A48499357FBC}"/>
              </a:ext>
            </a:extLst>
          </p:cNvPr>
          <p:cNvSpPr txBox="1"/>
          <p:nvPr/>
        </p:nvSpPr>
        <p:spPr>
          <a:xfrm>
            <a:off x="8266968" y="5380499"/>
            <a:ext cx="114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Prediction</a:t>
            </a:r>
            <a:endParaRPr lang="en-C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B09334-544D-B140-B6C7-33900F2B9890}"/>
              </a:ext>
            </a:extLst>
          </p:cNvPr>
          <p:cNvSpPr txBox="1"/>
          <p:nvPr/>
        </p:nvSpPr>
        <p:spPr>
          <a:xfrm>
            <a:off x="2032507" y="5877536"/>
            <a:ext cx="1596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J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2020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now</a:t>
            </a:r>
            <a:endParaRPr lang="en-C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97104B-E828-0D43-A2CE-418F72DA2221}"/>
              </a:ext>
            </a:extLst>
          </p:cNvPr>
          <p:cNvSpPr txBox="1"/>
          <p:nvPr/>
        </p:nvSpPr>
        <p:spPr>
          <a:xfrm>
            <a:off x="7911102" y="5874222"/>
            <a:ext cx="1853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Mar</a:t>
            </a:r>
            <a:r>
              <a:rPr lang="zh-CN" altLang="en-US" dirty="0"/>
              <a:t> </a:t>
            </a:r>
            <a:r>
              <a:rPr lang="en-US" altLang="zh-CN" dirty="0"/>
              <a:t>2020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future</a:t>
            </a:r>
            <a:endParaRPr lang="en-C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8B1A66-9570-3F45-8890-9E43114CCF75}"/>
              </a:ext>
            </a:extLst>
          </p:cNvPr>
          <p:cNvSpPr txBox="1"/>
          <p:nvPr/>
        </p:nvSpPr>
        <p:spPr>
          <a:xfrm>
            <a:off x="693860" y="6381201"/>
            <a:ext cx="45356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source: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National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Health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Commission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of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the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People’s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Republic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of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China</a:t>
            </a:r>
            <a:endParaRPr lang="en-CN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3D5EFB-2D2C-404A-971D-1DE94CFA588D}"/>
              </a:ext>
            </a:extLst>
          </p:cNvPr>
          <p:cNvSpPr txBox="1"/>
          <p:nvPr/>
        </p:nvSpPr>
        <p:spPr>
          <a:xfrm>
            <a:off x="8331505" y="6347682"/>
            <a:ext cx="10127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source: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WHO</a:t>
            </a:r>
            <a:endParaRPr lang="en-CN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8" name="Picture 17" descr="A close up of a map&#10;&#10;Description automatically generated">
            <a:extLst>
              <a:ext uri="{FF2B5EF4-FFF2-40B4-BE49-F238E27FC236}">
                <a16:creationId xmlns:a16="http://schemas.microsoft.com/office/drawing/2014/main" id="{8E30A6AC-57D1-8844-8E26-B8EBC52BB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72814"/>
            <a:ext cx="5483788" cy="353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1222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83F3F3-6405-A64F-8EEC-7EEFB80425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b="39009"/>
          <a:stretch/>
        </p:blipFill>
        <p:spPr>
          <a:xfrm>
            <a:off x="0" y="1576553"/>
            <a:ext cx="12407419" cy="45404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82C43-3EBE-914A-B4A7-445CA07EC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Hypothetical</a:t>
            </a:r>
            <a:r>
              <a:rPr lang="zh-CN" altLang="en-US" dirty="0"/>
              <a:t> </a:t>
            </a:r>
            <a:r>
              <a:rPr lang="en-US" altLang="zh-CN" dirty="0"/>
              <a:t>customers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78241-8768-3446-9DF8-9370938F5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9952" y="5586176"/>
            <a:ext cx="4047513" cy="844275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sz="4000" dirty="0">
                <a:solidFill>
                  <a:schemeClr val="bg1"/>
                </a:solidFill>
              </a:rPr>
              <a:t>Healthcare</a:t>
            </a:r>
            <a:r>
              <a:rPr lang="zh-CN" altLang="en-US" sz="4000" dirty="0">
                <a:solidFill>
                  <a:schemeClr val="bg1"/>
                </a:solidFill>
              </a:rPr>
              <a:t> </a:t>
            </a:r>
            <a:r>
              <a:rPr lang="en-US" altLang="zh-CN" sz="4000" dirty="0">
                <a:solidFill>
                  <a:schemeClr val="bg1"/>
                </a:solidFill>
              </a:rPr>
              <a:t>System</a:t>
            </a:r>
          </a:p>
          <a:p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AF457B-FAD7-634A-90A8-4ED8B1B310C6}"/>
              </a:ext>
            </a:extLst>
          </p:cNvPr>
          <p:cNvSpPr txBox="1"/>
          <p:nvPr/>
        </p:nvSpPr>
        <p:spPr>
          <a:xfrm>
            <a:off x="4965135" y="6291952"/>
            <a:ext cx="19253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source: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2">
                    <a:lumMod val="50000"/>
                  </a:schemeClr>
                </a:solidFill>
              </a:rPr>
              <a:t>theepochtimes.com</a:t>
            </a:r>
            <a:endParaRPr lang="en-CN" sz="12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7961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6F3085-5184-F940-A499-73E597210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Use Case</a:t>
            </a: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5E4D1FC-927F-C14E-9ED4-B54938C14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6046" y="558800"/>
            <a:ext cx="7556500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803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2814262-DDEC-3C4C-A33D-529740E18F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2344"/>
          <a:stretch/>
        </p:blipFill>
        <p:spPr>
          <a:xfrm>
            <a:off x="0" y="-26559"/>
            <a:ext cx="13258800" cy="688455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A0E361-B410-CF4B-BD9A-0F8D8EACA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200070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Methodology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1A7A33B-BA11-0D49-ACC4-16751180E0AD}"/>
              </a:ext>
            </a:extLst>
          </p:cNvPr>
          <p:cNvSpPr/>
          <p:nvPr/>
        </p:nvSpPr>
        <p:spPr>
          <a:xfrm>
            <a:off x="8994509" y="4152368"/>
            <a:ext cx="1440000" cy="360000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Susceptible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FA02CAE-E7CF-AA45-A64A-96A085D7697C}"/>
              </a:ext>
            </a:extLst>
          </p:cNvPr>
          <p:cNvSpPr/>
          <p:nvPr/>
        </p:nvSpPr>
        <p:spPr>
          <a:xfrm>
            <a:off x="8994509" y="4729152"/>
            <a:ext cx="1440000" cy="360000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Infectious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3F8258D-99D9-6841-A21E-CFF23F603FE8}"/>
              </a:ext>
            </a:extLst>
          </p:cNvPr>
          <p:cNvSpPr/>
          <p:nvPr/>
        </p:nvSpPr>
        <p:spPr>
          <a:xfrm>
            <a:off x="8994509" y="5303801"/>
            <a:ext cx="1440000" cy="360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Recovered</a:t>
            </a:r>
            <a:endParaRPr lang="en-CN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DB1F1AB-FDAE-E645-B4FE-704AD21AAA9C}"/>
              </a:ext>
            </a:extLst>
          </p:cNvPr>
          <p:cNvSpPr/>
          <p:nvPr/>
        </p:nvSpPr>
        <p:spPr>
          <a:xfrm>
            <a:off x="845505" y="4945531"/>
            <a:ext cx="1440000" cy="360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Capacity</a:t>
            </a:r>
            <a:endParaRPr lang="en-CN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7D1C7BC-304E-A64D-AFA4-F85AE836AAAC}"/>
              </a:ext>
            </a:extLst>
          </p:cNvPr>
          <p:cNvSpPr/>
          <p:nvPr/>
        </p:nvSpPr>
        <p:spPr>
          <a:xfrm>
            <a:off x="8994509" y="5880585"/>
            <a:ext cx="1440000" cy="360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Health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52338134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D745B-567A-4043-A2C5-8016F5F7E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Methodology</a:t>
            </a:r>
            <a:endParaRPr lang="en-CN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5C54A5-F314-C041-9F46-8058160BE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9921" y="1690688"/>
            <a:ext cx="8401887" cy="4554154"/>
          </a:xfrm>
        </p:spPr>
      </p:pic>
      <p:pic>
        <p:nvPicPr>
          <p:cNvPr id="7" name="Picture 6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76FB1BD6-FAB1-4A40-B1EC-70E1E1290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1166" y="3460376"/>
            <a:ext cx="1054100" cy="838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56475A-A397-FD4A-A0C4-AC916FCEE104}"/>
              </a:ext>
            </a:extLst>
          </p:cNvPr>
          <p:cNvSpPr txBox="1"/>
          <p:nvPr/>
        </p:nvSpPr>
        <p:spPr>
          <a:xfrm>
            <a:off x="9360428" y="4210661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MongoDB</a:t>
            </a:r>
            <a:r>
              <a:rPr lang="zh-CN" altLang="en-US" dirty="0"/>
              <a:t> </a:t>
            </a:r>
            <a:r>
              <a:rPr lang="en-CN" dirty="0"/>
              <a:t>Charts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4645FD4-C4EA-A043-8752-CAF0ADD93EBE}"/>
              </a:ext>
            </a:extLst>
          </p:cNvPr>
          <p:cNvCxnSpPr>
            <a:cxnSpLocks/>
          </p:cNvCxnSpPr>
          <p:nvPr/>
        </p:nvCxnSpPr>
        <p:spPr>
          <a:xfrm>
            <a:off x="8908561" y="3923206"/>
            <a:ext cx="750446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ACD1041-6AB8-2347-A832-85E275EE15CB}"/>
              </a:ext>
            </a:extLst>
          </p:cNvPr>
          <p:cNvSpPr txBox="1"/>
          <p:nvPr/>
        </p:nvSpPr>
        <p:spPr>
          <a:xfrm>
            <a:off x="9501368" y="1241248"/>
            <a:ext cx="2172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Tencent</a:t>
            </a:r>
            <a:r>
              <a:rPr lang="zh-CN" altLang="en-US" dirty="0"/>
              <a:t> </a:t>
            </a:r>
            <a:r>
              <a:rPr lang="en-US" altLang="zh-CN" dirty="0"/>
              <a:t>Cloud</a:t>
            </a:r>
            <a:r>
              <a:rPr lang="zh-CN" altLang="en-US" dirty="0"/>
              <a:t> </a:t>
            </a:r>
            <a:r>
              <a:rPr lang="en-US" altLang="zh-CN" dirty="0"/>
              <a:t>Server</a:t>
            </a:r>
            <a:endParaRPr lang="en-C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B6B1A1-4383-2443-8EE4-ED2B3F6D9CD9}"/>
              </a:ext>
            </a:extLst>
          </p:cNvPr>
          <p:cNvSpPr/>
          <p:nvPr/>
        </p:nvSpPr>
        <p:spPr>
          <a:xfrm>
            <a:off x="726875" y="1616076"/>
            <a:ext cx="10939608" cy="4855779"/>
          </a:xfrm>
          <a:prstGeom prst="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2673481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33F6408-E1FB-40EE-933F-488D38CCC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 23">
            <a:extLst>
              <a:ext uri="{FF2B5EF4-FFF2-40B4-BE49-F238E27FC236}">
                <a16:creationId xmlns:a16="http://schemas.microsoft.com/office/drawing/2014/main" id="{F055C0C5-567C-4C02-83F3-B427BC740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8F93E-272A-F247-9236-EE7A8B9D1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1325563"/>
          </a:xfrm>
        </p:spPr>
        <p:txBody>
          <a:bodyPr>
            <a:normAutofit/>
          </a:bodyPr>
          <a:lstStyle/>
          <a:p>
            <a:r>
              <a:rPr lang="en-US" altLang="zh-CN" sz="3200"/>
              <a:t>Data</a:t>
            </a:r>
            <a:r>
              <a:rPr lang="zh-CN" altLang="en-US" sz="3200"/>
              <a:t> </a:t>
            </a:r>
            <a:r>
              <a:rPr lang="en-US" altLang="zh-CN" sz="3200"/>
              <a:t>Source</a:t>
            </a:r>
            <a:endParaRPr lang="en-CN" sz="32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38A9D29-54F8-4624-9A91-5702F2BCD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12" y="1707636"/>
            <a:ext cx="3561779" cy="1807261"/>
          </a:xfrm>
        </p:spPr>
        <p:txBody>
          <a:bodyPr>
            <a:normAutofit/>
          </a:bodyPr>
          <a:lstStyle/>
          <a:p>
            <a:r>
              <a:rPr lang="en-US" altLang="zh-CN" sz="1800" dirty="0" err="1"/>
              <a:t>Kaggle.com</a:t>
            </a:r>
            <a:endParaRPr lang="en-US" altLang="zh-CN" sz="1800" dirty="0"/>
          </a:p>
          <a:p>
            <a:r>
              <a:rPr lang="en-US" altLang="zh-CN" sz="1800" dirty="0"/>
              <a:t>WHO</a:t>
            </a:r>
          </a:p>
          <a:p>
            <a:r>
              <a:rPr lang="en-US" altLang="zh-CN" sz="1800" dirty="0"/>
              <a:t>National Health Commission of the People’s Republic of China</a:t>
            </a:r>
          </a:p>
          <a:p>
            <a:endParaRPr lang="en-US" sz="1800" dirty="0"/>
          </a:p>
        </p:txBody>
      </p:sp>
      <p:sp>
        <p:nvSpPr>
          <p:cNvPr id="19" name="Rounded Rectangle 17">
            <a:extLst>
              <a:ext uri="{FF2B5EF4-FFF2-40B4-BE49-F238E27FC236}">
                <a16:creationId xmlns:a16="http://schemas.microsoft.com/office/drawing/2014/main" id="{E48B6BD6-5DED-4B86-A4B3-D35037F68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 w="15875">
            <a:solidFill>
              <a:srgbClr val="35435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BDB5164-B7FA-9741-BDDB-EA09527BDA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95" r="-1" b="-1"/>
          <a:stretch/>
        </p:blipFill>
        <p:spPr>
          <a:xfrm>
            <a:off x="5595076" y="1184957"/>
            <a:ext cx="5638853" cy="43302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CD3254-5F1A-BD49-AD90-2A3EDEF02692}"/>
              </a:ext>
            </a:extLst>
          </p:cNvPr>
          <p:cNvSpPr txBox="1"/>
          <p:nvPr/>
        </p:nvSpPr>
        <p:spPr>
          <a:xfrm>
            <a:off x="1396314" y="4423719"/>
            <a:ext cx="1615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rows</a:t>
            </a:r>
            <a:r>
              <a:rPr lang="zh-CN" altLang="en-US" dirty="0"/>
              <a:t> </a:t>
            </a:r>
            <a:r>
              <a:rPr lang="en-US" altLang="zh-CN" dirty="0"/>
              <a:t>&gt;</a:t>
            </a:r>
            <a:r>
              <a:rPr lang="zh-CN" altLang="en-US" dirty="0"/>
              <a:t> </a:t>
            </a:r>
            <a:r>
              <a:rPr lang="en-US" altLang="zh-CN" dirty="0"/>
              <a:t>100,000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35967981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72CD2-8345-B441-AE7E-B7A349114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CN" sz="4800"/>
              <a:t>Milestones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469F401-9956-F948-9F33-CCDB92E7E0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5968013"/>
              </p:ext>
            </p:extLst>
          </p:nvPr>
        </p:nvGraphicFramePr>
        <p:xfrm>
          <a:off x="6096000" y="1399032"/>
          <a:ext cx="5501834" cy="4471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B59ED35-005F-2646-B49B-334892F11353}"/>
              </a:ext>
            </a:extLst>
          </p:cNvPr>
          <p:cNvSpPr txBox="1"/>
          <p:nvPr/>
        </p:nvSpPr>
        <p:spPr>
          <a:xfrm>
            <a:off x="6535270" y="34491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en-C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C0DAFE-3350-6649-923F-8C2C249B5031}"/>
              </a:ext>
            </a:extLst>
          </p:cNvPr>
          <p:cNvSpPr txBox="1"/>
          <p:nvPr/>
        </p:nvSpPr>
        <p:spPr>
          <a:xfrm>
            <a:off x="7816668" y="34656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endParaRPr lang="en-C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51B3B5-BDCA-2846-BAAB-425E4B9269EE}"/>
              </a:ext>
            </a:extLst>
          </p:cNvPr>
          <p:cNvSpPr txBox="1"/>
          <p:nvPr/>
        </p:nvSpPr>
        <p:spPr>
          <a:xfrm>
            <a:off x="9052245" y="34491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</a:t>
            </a:r>
            <a:endParaRPr lang="en-C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4FDD59-C6BF-EF4B-855A-0E228689E73B}"/>
              </a:ext>
            </a:extLst>
          </p:cNvPr>
          <p:cNvSpPr txBox="1"/>
          <p:nvPr/>
        </p:nvSpPr>
        <p:spPr>
          <a:xfrm>
            <a:off x="10287822" y="34656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</a:t>
            </a:r>
            <a:endParaRPr lang="en-C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C4B8D-FDC3-3D4C-AA11-2EABEF42C2DF}"/>
              </a:ext>
            </a:extLst>
          </p:cNvPr>
          <p:cNvSpPr txBox="1"/>
          <p:nvPr/>
        </p:nvSpPr>
        <p:spPr>
          <a:xfrm>
            <a:off x="5808308" y="1870075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16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~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Mar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22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377007-E8D5-0A46-8346-5A611196F331}"/>
              </a:ext>
            </a:extLst>
          </p:cNvPr>
          <p:cNvSpPr txBox="1"/>
          <p:nvPr/>
        </p:nvSpPr>
        <p:spPr>
          <a:xfrm>
            <a:off x="7024480" y="5233999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23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~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Mar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29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B0E6A-7D23-1B41-98F6-6AD658E41B41}"/>
              </a:ext>
            </a:extLst>
          </p:cNvPr>
          <p:cNvSpPr txBox="1"/>
          <p:nvPr/>
        </p:nvSpPr>
        <p:spPr>
          <a:xfrm>
            <a:off x="8337390" y="2239407"/>
            <a:ext cx="158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30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~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Apr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1BE917-3295-464B-B732-6CEF203CD1E1}"/>
              </a:ext>
            </a:extLst>
          </p:cNvPr>
          <p:cNvSpPr txBox="1"/>
          <p:nvPr/>
        </p:nvSpPr>
        <p:spPr>
          <a:xfrm>
            <a:off x="9686531" y="5233999"/>
            <a:ext cx="1532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Apr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~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Apr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16</a:t>
            </a:r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0586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ECC08-6FFD-CF4F-A811-FE28213F6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rgbClr val="FFFFFF"/>
                </a:solidFill>
              </a:rPr>
              <a:t>Scala</a:t>
            </a:r>
            <a:endParaRPr lang="en-CN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2B0541-1D74-4826-BCE9-DE2A99FC33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1736847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1043076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214</Words>
  <Application>Microsoft Macintosh PowerPoint</Application>
  <PresentationFormat>Widescreen</PresentationFormat>
  <Paragraphs>69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COVID-19 Prediction by Big Data</vt:lpstr>
      <vt:lpstr>Overview</vt:lpstr>
      <vt:lpstr>Hypothetical customers</vt:lpstr>
      <vt:lpstr>Use Case</vt:lpstr>
      <vt:lpstr>Methodology</vt:lpstr>
      <vt:lpstr>Methodology</vt:lpstr>
      <vt:lpstr>Data Source</vt:lpstr>
      <vt:lpstr>Milestones</vt:lpstr>
      <vt:lpstr>Scala</vt:lpstr>
      <vt:lpstr>Acceptance Criteria</vt:lpstr>
      <vt:lpstr>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Prediction by Big Data</dc:title>
  <dc:creator>Shuyan Wang</dc:creator>
  <cp:lastModifiedBy>Shuyan Wang</cp:lastModifiedBy>
  <cp:revision>4</cp:revision>
  <dcterms:created xsi:type="dcterms:W3CDTF">2020-03-22T03:06:12Z</dcterms:created>
  <dcterms:modified xsi:type="dcterms:W3CDTF">2020-03-22T03:17:50Z</dcterms:modified>
</cp:coreProperties>
</file>